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57" r:id="rId6"/>
    <p:sldId id="258" r:id="rId7"/>
    <p:sldId id="259" r:id="rId8"/>
    <p:sldId id="266" r:id="rId9"/>
    <p:sldId id="265" r:id="rId10"/>
    <p:sldId id="261" r:id="rId11"/>
    <p:sldId id="262" r:id="rId12"/>
    <p:sldId id="263"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A08F4A-D88C-4AFD-97F3-981094F417E7}" v="21" dt="2023-06-26T19:27:44.4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0228" autoAdjust="0"/>
  </p:normalViewPr>
  <p:slideViewPr>
    <p:cSldViewPr snapToGrid="0">
      <p:cViewPr varScale="1">
        <p:scale>
          <a:sx n="77" d="100"/>
          <a:sy n="77" d="100"/>
        </p:scale>
        <p:origin x="11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ckett, Mary C (mcb6m)" userId="cc930c08-09c8-4ea6-a5e6-1da06cbfd7b8" providerId="ADAL" clId="{CBA08F4A-D88C-4AFD-97F3-981094F417E7}"/>
    <pc:docChg chg="undo custSel addSld delSld modSld">
      <pc:chgData name="Brackett, Mary C (mcb6m)" userId="cc930c08-09c8-4ea6-a5e6-1da06cbfd7b8" providerId="ADAL" clId="{CBA08F4A-D88C-4AFD-97F3-981094F417E7}" dt="2023-06-30T11:32:10.643" v="2634" actId="26606"/>
      <pc:docMkLst>
        <pc:docMk/>
      </pc:docMkLst>
      <pc:sldChg chg="addSp delSp modSp mod setBg modNotesTx">
        <pc:chgData name="Brackett, Mary C (mcb6m)" userId="cc930c08-09c8-4ea6-a5e6-1da06cbfd7b8" providerId="ADAL" clId="{CBA08F4A-D88C-4AFD-97F3-981094F417E7}" dt="2023-06-30T11:29:08.424" v="2520" actId="6549"/>
        <pc:sldMkLst>
          <pc:docMk/>
          <pc:sldMk cId="299297950" sldId="256"/>
        </pc:sldMkLst>
        <pc:spChg chg="mod">
          <ac:chgData name="Brackett, Mary C (mcb6m)" userId="cc930c08-09c8-4ea6-a5e6-1da06cbfd7b8" providerId="ADAL" clId="{CBA08F4A-D88C-4AFD-97F3-981094F417E7}" dt="2023-06-26T17:35:04.737" v="668" actId="1076"/>
          <ac:spMkLst>
            <pc:docMk/>
            <pc:sldMk cId="299297950" sldId="256"/>
            <ac:spMk id="2" creationId="{B29B65C9-F8A2-3F20-39B8-A351D1CE2F96}"/>
          </ac:spMkLst>
        </pc:spChg>
        <pc:spChg chg="add mod ord">
          <ac:chgData name="Brackett, Mary C (mcb6m)" userId="cc930c08-09c8-4ea6-a5e6-1da06cbfd7b8" providerId="ADAL" clId="{CBA08F4A-D88C-4AFD-97F3-981094F417E7}" dt="2023-06-30T11:29:08.424" v="2520" actId="6549"/>
          <ac:spMkLst>
            <pc:docMk/>
            <pc:sldMk cId="299297950" sldId="256"/>
            <ac:spMk id="3" creationId="{5F152824-0526-B912-5E04-0CF536E69B30}"/>
          </ac:spMkLst>
        </pc:spChg>
        <pc:spChg chg="del">
          <ac:chgData name="Brackett, Mary C (mcb6m)" userId="cc930c08-09c8-4ea6-a5e6-1da06cbfd7b8" providerId="ADAL" clId="{CBA08F4A-D88C-4AFD-97F3-981094F417E7}" dt="2023-06-26T17:26:32.321" v="499" actId="478"/>
          <ac:spMkLst>
            <pc:docMk/>
            <pc:sldMk cId="299297950" sldId="256"/>
            <ac:spMk id="4" creationId="{22CECE03-70BB-1FEC-1E15-8F5281E1C201}"/>
          </ac:spMkLst>
        </pc:spChg>
        <pc:spChg chg="add">
          <ac:chgData name="Brackett, Mary C (mcb6m)" userId="cc930c08-09c8-4ea6-a5e6-1da06cbfd7b8" providerId="ADAL" clId="{CBA08F4A-D88C-4AFD-97F3-981094F417E7}" dt="2023-06-26T17:33:44.632" v="657" actId="26606"/>
          <ac:spMkLst>
            <pc:docMk/>
            <pc:sldMk cId="299297950" sldId="256"/>
            <ac:spMk id="11" creationId="{2596F992-698C-48C0-9D89-70DA4CE927EF}"/>
          </ac:spMkLst>
        </pc:spChg>
        <pc:spChg chg="add">
          <ac:chgData name="Brackett, Mary C (mcb6m)" userId="cc930c08-09c8-4ea6-a5e6-1da06cbfd7b8" providerId="ADAL" clId="{CBA08F4A-D88C-4AFD-97F3-981094F417E7}" dt="2023-06-26T17:33:44.632" v="657" actId="26606"/>
          <ac:spMkLst>
            <pc:docMk/>
            <pc:sldMk cId="299297950" sldId="256"/>
            <ac:spMk id="13" creationId="{E7BFF8DC-0AE7-4AD2-9B28-2E5F26D62C30}"/>
          </ac:spMkLst>
        </pc:spChg>
        <pc:spChg chg="add">
          <ac:chgData name="Brackett, Mary C (mcb6m)" userId="cc930c08-09c8-4ea6-a5e6-1da06cbfd7b8" providerId="ADAL" clId="{CBA08F4A-D88C-4AFD-97F3-981094F417E7}" dt="2023-06-26T17:33:44.632" v="657" actId="26606"/>
          <ac:spMkLst>
            <pc:docMk/>
            <pc:sldMk cId="299297950" sldId="256"/>
            <ac:spMk id="15" creationId="{7E0162AD-C6E5-4BF8-A453-76ADB36877D3}"/>
          </ac:spMkLst>
        </pc:spChg>
        <pc:picChg chg="add mod">
          <ac:chgData name="Brackett, Mary C (mcb6m)" userId="cc930c08-09c8-4ea6-a5e6-1da06cbfd7b8" providerId="ADAL" clId="{CBA08F4A-D88C-4AFD-97F3-981094F417E7}" dt="2023-06-26T17:35:07.516" v="670" actId="1076"/>
          <ac:picMkLst>
            <pc:docMk/>
            <pc:sldMk cId="299297950" sldId="256"/>
            <ac:picMk id="6" creationId="{51A549F6-B905-4DA0-85BA-B896F2E9493B}"/>
          </ac:picMkLst>
        </pc:picChg>
      </pc:sldChg>
      <pc:sldChg chg="addSp delSp modSp add del mod setBg addAnim delAnim modAnim modShow modNotesTx">
        <pc:chgData name="Brackett, Mary C (mcb6m)" userId="cc930c08-09c8-4ea6-a5e6-1da06cbfd7b8" providerId="ADAL" clId="{CBA08F4A-D88C-4AFD-97F3-981094F417E7}" dt="2023-06-26T19:03:51.121" v="1816" actId="20577"/>
        <pc:sldMkLst>
          <pc:docMk/>
          <pc:sldMk cId="1428354107" sldId="257"/>
        </pc:sldMkLst>
        <pc:spChg chg="mod ord">
          <ac:chgData name="Brackett, Mary C (mcb6m)" userId="cc930c08-09c8-4ea6-a5e6-1da06cbfd7b8" providerId="ADAL" clId="{CBA08F4A-D88C-4AFD-97F3-981094F417E7}" dt="2023-06-26T19:01:56.678" v="1586" actId="20577"/>
          <ac:spMkLst>
            <pc:docMk/>
            <pc:sldMk cId="1428354107" sldId="257"/>
            <ac:spMk id="2" creationId="{693DE87E-3FA2-1EB9-DFE1-64EC25899985}"/>
          </ac:spMkLst>
        </pc:spChg>
        <pc:spChg chg="del mod">
          <ac:chgData name="Brackett, Mary C (mcb6m)" userId="cc930c08-09c8-4ea6-a5e6-1da06cbfd7b8" providerId="ADAL" clId="{CBA08F4A-D88C-4AFD-97F3-981094F417E7}" dt="2023-06-26T17:29:21.171" v="629" actId="931"/>
          <ac:spMkLst>
            <pc:docMk/>
            <pc:sldMk cId="1428354107" sldId="257"/>
            <ac:spMk id="3" creationId="{E35AD24E-2343-1D29-3233-FC4F6023AEB1}"/>
          </ac:spMkLst>
        </pc:spChg>
        <pc:spChg chg="add del mod">
          <ac:chgData name="Brackett, Mary C (mcb6m)" userId="cc930c08-09c8-4ea6-a5e6-1da06cbfd7b8" providerId="ADAL" clId="{CBA08F4A-D88C-4AFD-97F3-981094F417E7}" dt="2023-06-26T17:29:26.898" v="631" actId="478"/>
          <ac:spMkLst>
            <pc:docMk/>
            <pc:sldMk cId="1428354107" sldId="257"/>
            <ac:spMk id="6" creationId="{CD5BA3E9-A63F-F323-1506-48919DAB8CBF}"/>
          </ac:spMkLst>
        </pc:spChg>
        <pc:spChg chg="add del mod">
          <ac:chgData name="Brackett, Mary C (mcb6m)" userId="cc930c08-09c8-4ea6-a5e6-1da06cbfd7b8" providerId="ADAL" clId="{CBA08F4A-D88C-4AFD-97F3-981094F417E7}" dt="2023-06-26T17:30:11.180" v="637" actId="478"/>
          <ac:spMkLst>
            <pc:docMk/>
            <pc:sldMk cId="1428354107" sldId="257"/>
            <ac:spMk id="9" creationId="{7A78C863-9EEE-0857-0483-B3A53334C055}"/>
          </ac:spMkLst>
        </pc:spChg>
        <pc:spChg chg="add del">
          <ac:chgData name="Brackett, Mary C (mcb6m)" userId="cc930c08-09c8-4ea6-a5e6-1da06cbfd7b8" providerId="ADAL" clId="{CBA08F4A-D88C-4AFD-97F3-981094F417E7}" dt="2023-06-26T17:30:50.367" v="643" actId="478"/>
          <ac:spMkLst>
            <pc:docMk/>
            <pc:sldMk cId="1428354107" sldId="257"/>
            <ac:spMk id="12" creationId="{9A51E395-5114-39A2-1B3B-866956C2D4ED}"/>
          </ac:spMkLst>
        </pc:spChg>
        <pc:spChg chg="add del">
          <ac:chgData name="Brackett, Mary C (mcb6m)" userId="cc930c08-09c8-4ea6-a5e6-1da06cbfd7b8" providerId="ADAL" clId="{CBA08F4A-D88C-4AFD-97F3-981094F417E7}" dt="2023-06-26T17:30:53.981" v="644" actId="26606"/>
          <ac:spMkLst>
            <pc:docMk/>
            <pc:sldMk cId="1428354107" sldId="257"/>
            <ac:spMk id="15" creationId="{AAB8EDC3-1C0D-4505-A2C7-839A5161FB53}"/>
          </ac:spMkLst>
        </pc:spChg>
        <pc:spChg chg="add del">
          <ac:chgData name="Brackett, Mary C (mcb6m)" userId="cc930c08-09c8-4ea6-a5e6-1da06cbfd7b8" providerId="ADAL" clId="{CBA08F4A-D88C-4AFD-97F3-981094F417E7}" dt="2023-06-26T17:30:53.981" v="644" actId="26606"/>
          <ac:spMkLst>
            <pc:docMk/>
            <pc:sldMk cId="1428354107" sldId="257"/>
            <ac:spMk id="17" creationId="{2069E294-3813-4588-9E9C-AEA08F9C4DA1}"/>
          </ac:spMkLst>
        </pc:spChg>
        <pc:spChg chg="add del">
          <ac:chgData name="Brackett, Mary C (mcb6m)" userId="cc930c08-09c8-4ea6-a5e6-1da06cbfd7b8" providerId="ADAL" clId="{CBA08F4A-D88C-4AFD-97F3-981094F417E7}" dt="2023-06-26T17:31:21.241" v="649" actId="26606"/>
          <ac:spMkLst>
            <pc:docMk/>
            <pc:sldMk cId="1428354107" sldId="257"/>
            <ac:spMk id="22" creationId="{FFCDD23B-75C8-427B-BD08-53C8156CD7CD}"/>
          </ac:spMkLst>
        </pc:spChg>
        <pc:spChg chg="add del">
          <ac:chgData name="Brackett, Mary C (mcb6m)" userId="cc930c08-09c8-4ea6-a5e6-1da06cbfd7b8" providerId="ADAL" clId="{CBA08F4A-D88C-4AFD-97F3-981094F417E7}" dt="2023-06-26T17:31:21.241" v="649" actId="26606"/>
          <ac:spMkLst>
            <pc:docMk/>
            <pc:sldMk cId="1428354107" sldId="257"/>
            <ac:spMk id="24" creationId="{AFFC87AC-C919-4FE5-BAC3-39509E001152}"/>
          </ac:spMkLst>
        </pc:spChg>
        <pc:spChg chg="add del">
          <ac:chgData name="Brackett, Mary C (mcb6m)" userId="cc930c08-09c8-4ea6-a5e6-1da06cbfd7b8" providerId="ADAL" clId="{CBA08F4A-D88C-4AFD-97F3-981094F417E7}" dt="2023-06-26T17:31:21.241" v="649" actId="26606"/>
          <ac:spMkLst>
            <pc:docMk/>
            <pc:sldMk cId="1428354107" sldId="257"/>
            <ac:spMk id="26" creationId="{AB5E08C4-8CDD-4623-A5B8-E998C6DEE3B7}"/>
          </ac:spMkLst>
        </pc:spChg>
        <pc:spChg chg="add del">
          <ac:chgData name="Brackett, Mary C (mcb6m)" userId="cc930c08-09c8-4ea6-a5e6-1da06cbfd7b8" providerId="ADAL" clId="{CBA08F4A-D88C-4AFD-97F3-981094F417E7}" dt="2023-06-26T17:31:21.241" v="649" actId="26606"/>
          <ac:spMkLst>
            <pc:docMk/>
            <pc:sldMk cId="1428354107" sldId="257"/>
            <ac:spMk id="28" creationId="{15F33878-D502-4FFA-8ACE-F2AECDB2A23F}"/>
          </ac:spMkLst>
        </pc:spChg>
        <pc:spChg chg="add del">
          <ac:chgData name="Brackett, Mary C (mcb6m)" userId="cc930c08-09c8-4ea6-a5e6-1da06cbfd7b8" providerId="ADAL" clId="{CBA08F4A-D88C-4AFD-97F3-981094F417E7}" dt="2023-06-26T19:01:40.401" v="1574" actId="26606"/>
          <ac:spMkLst>
            <pc:docMk/>
            <pc:sldMk cId="1428354107" sldId="257"/>
            <ac:spMk id="33" creationId="{2151139A-886F-4B97-8815-729AD3831BBD}"/>
          </ac:spMkLst>
        </pc:spChg>
        <pc:spChg chg="add del">
          <ac:chgData name="Brackett, Mary C (mcb6m)" userId="cc930c08-09c8-4ea6-a5e6-1da06cbfd7b8" providerId="ADAL" clId="{CBA08F4A-D88C-4AFD-97F3-981094F417E7}" dt="2023-06-26T19:01:40.401" v="1574" actId="26606"/>
          <ac:spMkLst>
            <pc:docMk/>
            <pc:sldMk cId="1428354107" sldId="257"/>
            <ac:spMk id="35" creationId="{AB5E08C4-8CDD-4623-A5B8-E998C6DEE3B7}"/>
          </ac:spMkLst>
        </pc:spChg>
        <pc:spChg chg="add del">
          <ac:chgData name="Brackett, Mary C (mcb6m)" userId="cc930c08-09c8-4ea6-a5e6-1da06cbfd7b8" providerId="ADAL" clId="{CBA08F4A-D88C-4AFD-97F3-981094F417E7}" dt="2023-06-26T19:01:40.401" v="1574" actId="26606"/>
          <ac:spMkLst>
            <pc:docMk/>
            <pc:sldMk cId="1428354107" sldId="257"/>
            <ac:spMk id="37" creationId="{AFFC87AC-C919-4FE5-BAC3-39509E001152}"/>
          </ac:spMkLst>
        </pc:spChg>
        <pc:spChg chg="add del">
          <ac:chgData name="Brackett, Mary C (mcb6m)" userId="cc930c08-09c8-4ea6-a5e6-1da06cbfd7b8" providerId="ADAL" clId="{CBA08F4A-D88C-4AFD-97F3-981094F417E7}" dt="2023-06-26T19:01:40.401" v="1574" actId="26606"/>
          <ac:spMkLst>
            <pc:docMk/>
            <pc:sldMk cId="1428354107" sldId="257"/>
            <ac:spMk id="39" creationId="{7D0659F6-0853-468D-B1B2-44FDBE98B80F}"/>
          </ac:spMkLst>
        </pc:spChg>
        <pc:spChg chg="add del">
          <ac:chgData name="Brackett, Mary C (mcb6m)" userId="cc930c08-09c8-4ea6-a5e6-1da06cbfd7b8" providerId="ADAL" clId="{CBA08F4A-D88C-4AFD-97F3-981094F417E7}" dt="2023-06-26T19:01:40.401" v="1574" actId="26606"/>
          <ac:spMkLst>
            <pc:docMk/>
            <pc:sldMk cId="1428354107" sldId="257"/>
            <ac:spMk id="41" creationId="{15F33878-D502-4FFA-8ACE-F2AECDB2A23F}"/>
          </ac:spMkLst>
        </pc:spChg>
        <pc:spChg chg="add del">
          <ac:chgData name="Brackett, Mary C (mcb6m)" userId="cc930c08-09c8-4ea6-a5e6-1da06cbfd7b8" providerId="ADAL" clId="{CBA08F4A-D88C-4AFD-97F3-981094F417E7}" dt="2023-06-26T19:01:40.401" v="1574" actId="26606"/>
          <ac:spMkLst>
            <pc:docMk/>
            <pc:sldMk cId="1428354107" sldId="257"/>
            <ac:spMk id="43" creationId="{977ACDD7-882D-4B81-A213-84C82B96B01E}"/>
          </ac:spMkLst>
        </pc:spChg>
        <pc:spChg chg="add del">
          <ac:chgData name="Brackett, Mary C (mcb6m)" userId="cc930c08-09c8-4ea6-a5e6-1da06cbfd7b8" providerId="ADAL" clId="{CBA08F4A-D88C-4AFD-97F3-981094F417E7}" dt="2023-06-26T19:01:40.401" v="1574" actId="26606"/>
          <ac:spMkLst>
            <pc:docMk/>
            <pc:sldMk cId="1428354107" sldId="257"/>
            <ac:spMk id="45" creationId="{D625ED14-F0D2-4FCA-87F3-4E3D2A03DF4A}"/>
          </ac:spMkLst>
        </pc:spChg>
        <pc:spChg chg="add">
          <ac:chgData name="Brackett, Mary C (mcb6m)" userId="cc930c08-09c8-4ea6-a5e6-1da06cbfd7b8" providerId="ADAL" clId="{CBA08F4A-D88C-4AFD-97F3-981094F417E7}" dt="2023-06-26T19:01:40.401" v="1574" actId="26606"/>
          <ac:spMkLst>
            <pc:docMk/>
            <pc:sldMk cId="1428354107" sldId="257"/>
            <ac:spMk id="50" creationId="{6F5A5072-7B47-4D32-B52A-4EBBF590B8A5}"/>
          </ac:spMkLst>
        </pc:spChg>
        <pc:spChg chg="add">
          <ac:chgData name="Brackett, Mary C (mcb6m)" userId="cc930c08-09c8-4ea6-a5e6-1da06cbfd7b8" providerId="ADAL" clId="{CBA08F4A-D88C-4AFD-97F3-981094F417E7}" dt="2023-06-26T19:01:40.401" v="1574" actId="26606"/>
          <ac:spMkLst>
            <pc:docMk/>
            <pc:sldMk cId="1428354107" sldId="257"/>
            <ac:spMk id="52" creationId="{9715DAF0-AE1B-46C9-8A6B-DB2AA05AB91D}"/>
          </ac:spMkLst>
        </pc:spChg>
        <pc:spChg chg="add">
          <ac:chgData name="Brackett, Mary C (mcb6m)" userId="cc930c08-09c8-4ea6-a5e6-1da06cbfd7b8" providerId="ADAL" clId="{CBA08F4A-D88C-4AFD-97F3-981094F417E7}" dt="2023-06-26T19:01:40.401" v="1574" actId="26606"/>
          <ac:spMkLst>
            <pc:docMk/>
            <pc:sldMk cId="1428354107" sldId="257"/>
            <ac:spMk id="54" creationId="{6016219D-510E-4184-9090-6D5578A87BD1}"/>
          </ac:spMkLst>
        </pc:spChg>
        <pc:spChg chg="add">
          <ac:chgData name="Brackett, Mary C (mcb6m)" userId="cc930c08-09c8-4ea6-a5e6-1da06cbfd7b8" providerId="ADAL" clId="{CBA08F4A-D88C-4AFD-97F3-981094F417E7}" dt="2023-06-26T19:01:40.401" v="1574" actId="26606"/>
          <ac:spMkLst>
            <pc:docMk/>
            <pc:sldMk cId="1428354107" sldId="257"/>
            <ac:spMk id="56" creationId="{AFF4A713-7B75-4B21-90D7-5AB19547C728}"/>
          </ac:spMkLst>
        </pc:spChg>
        <pc:spChg chg="add">
          <ac:chgData name="Brackett, Mary C (mcb6m)" userId="cc930c08-09c8-4ea6-a5e6-1da06cbfd7b8" providerId="ADAL" clId="{CBA08F4A-D88C-4AFD-97F3-981094F417E7}" dt="2023-06-26T19:01:40.401" v="1574" actId="26606"/>
          <ac:spMkLst>
            <pc:docMk/>
            <pc:sldMk cId="1428354107" sldId="257"/>
            <ac:spMk id="58" creationId="{DC631C0B-6DA6-4E57-8231-CE32B3434A7E}"/>
          </ac:spMkLst>
        </pc:spChg>
        <pc:spChg chg="add">
          <ac:chgData name="Brackett, Mary C (mcb6m)" userId="cc930c08-09c8-4ea6-a5e6-1da06cbfd7b8" providerId="ADAL" clId="{CBA08F4A-D88C-4AFD-97F3-981094F417E7}" dt="2023-06-26T19:01:40.401" v="1574" actId="26606"/>
          <ac:spMkLst>
            <pc:docMk/>
            <pc:sldMk cId="1428354107" sldId="257"/>
            <ac:spMk id="60" creationId="{C29501E6-A978-4A61-9689-9085AF97A53A}"/>
          </ac:spMkLst>
        </pc:spChg>
        <pc:picChg chg="add del mod">
          <ac:chgData name="Brackett, Mary C (mcb6m)" userId="cc930c08-09c8-4ea6-a5e6-1da06cbfd7b8" providerId="ADAL" clId="{CBA08F4A-D88C-4AFD-97F3-981094F417E7}" dt="2023-06-26T19:01:19.494" v="1571" actId="478"/>
          <ac:picMkLst>
            <pc:docMk/>
            <pc:sldMk cId="1428354107" sldId="257"/>
            <ac:picMk id="5" creationId="{F7F34341-93F4-B482-ECA3-B123F0602516}"/>
          </ac:picMkLst>
        </pc:picChg>
        <pc:picChg chg="add del mod">
          <ac:chgData name="Brackett, Mary C (mcb6m)" userId="cc930c08-09c8-4ea6-a5e6-1da06cbfd7b8" providerId="ADAL" clId="{CBA08F4A-D88C-4AFD-97F3-981094F417E7}" dt="2023-06-26T19:01:20.954" v="1573" actId="478"/>
          <ac:picMkLst>
            <pc:docMk/>
            <pc:sldMk cId="1428354107" sldId="257"/>
            <ac:picMk id="8" creationId="{CB098046-A484-FAE9-B4A4-01F677F6DBD4}"/>
          </ac:picMkLst>
        </pc:picChg>
      </pc:sldChg>
      <pc:sldChg chg="addSp delSp modSp mod setBg modNotesTx">
        <pc:chgData name="Brackett, Mary C (mcb6m)" userId="cc930c08-09c8-4ea6-a5e6-1da06cbfd7b8" providerId="ADAL" clId="{CBA08F4A-D88C-4AFD-97F3-981094F417E7}" dt="2023-06-26T19:04:56.339" v="1915" actId="20577"/>
        <pc:sldMkLst>
          <pc:docMk/>
          <pc:sldMk cId="3941243612" sldId="258"/>
        </pc:sldMkLst>
        <pc:spChg chg="mod">
          <ac:chgData name="Brackett, Mary C (mcb6m)" userId="cc930c08-09c8-4ea6-a5e6-1da06cbfd7b8" providerId="ADAL" clId="{CBA08F4A-D88C-4AFD-97F3-981094F417E7}" dt="2023-06-26T19:04:01.436" v="1828" actId="20577"/>
          <ac:spMkLst>
            <pc:docMk/>
            <pc:sldMk cId="3941243612" sldId="258"/>
            <ac:spMk id="2" creationId="{CF0DF1E8-D739-B645-F08D-C28C71CE0443}"/>
          </ac:spMkLst>
        </pc:spChg>
        <pc:spChg chg="add del mod">
          <ac:chgData name="Brackett, Mary C (mcb6m)" userId="cc930c08-09c8-4ea6-a5e6-1da06cbfd7b8" providerId="ADAL" clId="{CBA08F4A-D88C-4AFD-97F3-981094F417E7}" dt="2023-06-26T17:36:19.893" v="679" actId="26606"/>
          <ac:spMkLst>
            <pc:docMk/>
            <pc:sldMk cId="3941243612" sldId="258"/>
            <ac:spMk id="3" creationId="{56C1735E-64D6-9FC9-F4C0-EA8AA5F182C2}"/>
          </ac:spMkLst>
        </pc:spChg>
        <pc:spChg chg="add del">
          <ac:chgData name="Brackett, Mary C (mcb6m)" userId="cc930c08-09c8-4ea6-a5e6-1da06cbfd7b8" providerId="ADAL" clId="{CBA08F4A-D88C-4AFD-97F3-981094F417E7}" dt="2023-06-26T17:36:07.309" v="676" actId="26606"/>
          <ac:spMkLst>
            <pc:docMk/>
            <pc:sldMk cId="3941243612" sldId="258"/>
            <ac:spMk id="9" creationId="{F13C74B1-5B17-4795-BED0-7140497B445A}"/>
          </ac:spMkLst>
        </pc:spChg>
        <pc:spChg chg="add del">
          <ac:chgData name="Brackett, Mary C (mcb6m)" userId="cc930c08-09c8-4ea6-a5e6-1da06cbfd7b8" providerId="ADAL" clId="{CBA08F4A-D88C-4AFD-97F3-981094F417E7}" dt="2023-06-26T17:36:07.309" v="676" actId="26606"/>
          <ac:spMkLst>
            <pc:docMk/>
            <pc:sldMk cId="3941243612" sldId="258"/>
            <ac:spMk id="11" creationId="{D4974D33-8DC5-464E-8C6D-BE58F0669C17}"/>
          </ac:spMkLst>
        </pc:spChg>
        <pc:spChg chg="add">
          <ac:chgData name="Brackett, Mary C (mcb6m)" userId="cc930c08-09c8-4ea6-a5e6-1da06cbfd7b8" providerId="ADAL" clId="{CBA08F4A-D88C-4AFD-97F3-981094F417E7}" dt="2023-06-26T17:36:19.893" v="679" actId="26606"/>
          <ac:spMkLst>
            <pc:docMk/>
            <pc:sldMk cId="3941243612" sldId="258"/>
            <ac:spMk id="15" creationId="{F13C74B1-5B17-4795-BED0-7140497B445A}"/>
          </ac:spMkLst>
        </pc:spChg>
        <pc:spChg chg="add">
          <ac:chgData name="Brackett, Mary C (mcb6m)" userId="cc930c08-09c8-4ea6-a5e6-1da06cbfd7b8" providerId="ADAL" clId="{CBA08F4A-D88C-4AFD-97F3-981094F417E7}" dt="2023-06-26T17:36:19.893" v="679" actId="26606"/>
          <ac:spMkLst>
            <pc:docMk/>
            <pc:sldMk cId="3941243612" sldId="258"/>
            <ac:spMk id="16" creationId="{D4974D33-8DC5-464E-8C6D-BE58F0669C17}"/>
          </ac:spMkLst>
        </pc:spChg>
        <pc:spChg chg="add mod">
          <ac:chgData name="Brackett, Mary C (mcb6m)" userId="cc930c08-09c8-4ea6-a5e6-1da06cbfd7b8" providerId="ADAL" clId="{CBA08F4A-D88C-4AFD-97F3-981094F417E7}" dt="2023-06-26T19:04:29.696" v="1857" actId="20577"/>
          <ac:spMkLst>
            <pc:docMk/>
            <pc:sldMk cId="3941243612" sldId="258"/>
            <ac:spMk id="17" creationId="{56C1735E-64D6-9FC9-F4C0-EA8AA5F182C2}"/>
          </ac:spMkLst>
        </pc:spChg>
        <pc:graphicFrameChg chg="add del">
          <ac:chgData name="Brackett, Mary C (mcb6m)" userId="cc930c08-09c8-4ea6-a5e6-1da06cbfd7b8" providerId="ADAL" clId="{CBA08F4A-D88C-4AFD-97F3-981094F417E7}" dt="2023-06-26T17:36:19.886" v="678" actId="26606"/>
          <ac:graphicFrameMkLst>
            <pc:docMk/>
            <pc:sldMk cId="3941243612" sldId="258"/>
            <ac:graphicFrameMk id="13" creationId="{DA4A9E3C-96FD-45E7-965C-A0B6CC5B9654}"/>
          </ac:graphicFrameMkLst>
        </pc:graphicFrameChg>
        <pc:picChg chg="add del">
          <ac:chgData name="Brackett, Mary C (mcb6m)" userId="cc930c08-09c8-4ea6-a5e6-1da06cbfd7b8" providerId="ADAL" clId="{CBA08F4A-D88C-4AFD-97F3-981094F417E7}" dt="2023-06-26T17:36:07.309" v="676" actId="26606"/>
          <ac:picMkLst>
            <pc:docMk/>
            <pc:sldMk cId="3941243612" sldId="258"/>
            <ac:picMk id="5" creationId="{99558C4E-E20D-CC24-41D0-CDE2C7899D84}"/>
          </ac:picMkLst>
        </pc:picChg>
        <pc:picChg chg="add">
          <ac:chgData name="Brackett, Mary C (mcb6m)" userId="cc930c08-09c8-4ea6-a5e6-1da06cbfd7b8" providerId="ADAL" clId="{CBA08F4A-D88C-4AFD-97F3-981094F417E7}" dt="2023-06-26T17:36:19.893" v="679" actId="26606"/>
          <ac:picMkLst>
            <pc:docMk/>
            <pc:sldMk cId="3941243612" sldId="258"/>
            <ac:picMk id="18" creationId="{99558C4E-E20D-CC24-41D0-CDE2C7899D84}"/>
          </ac:picMkLst>
        </pc:picChg>
      </pc:sldChg>
      <pc:sldChg chg="addSp modSp mod setBg addAnim modAnim modNotesTx">
        <pc:chgData name="Brackett, Mary C (mcb6m)" userId="cc930c08-09c8-4ea6-a5e6-1da06cbfd7b8" providerId="ADAL" clId="{CBA08F4A-D88C-4AFD-97F3-981094F417E7}" dt="2023-06-26T19:05:02.767" v="1917" actId="20577"/>
        <pc:sldMkLst>
          <pc:docMk/>
          <pc:sldMk cId="4143970933" sldId="259"/>
        </pc:sldMkLst>
        <pc:spChg chg="mod">
          <ac:chgData name="Brackett, Mary C (mcb6m)" userId="cc930c08-09c8-4ea6-a5e6-1da06cbfd7b8" providerId="ADAL" clId="{CBA08F4A-D88C-4AFD-97F3-981094F417E7}" dt="2023-06-26T17:36:27.075" v="680" actId="26606"/>
          <ac:spMkLst>
            <pc:docMk/>
            <pc:sldMk cId="4143970933" sldId="259"/>
            <ac:spMk id="2" creationId="{29E3CCC0-39D3-EA92-0652-9E7F8A0C7FEC}"/>
          </ac:spMkLst>
        </pc:spChg>
        <pc:spChg chg="mod">
          <ac:chgData name="Brackett, Mary C (mcb6m)" userId="cc930c08-09c8-4ea6-a5e6-1da06cbfd7b8" providerId="ADAL" clId="{CBA08F4A-D88C-4AFD-97F3-981094F417E7}" dt="2023-06-26T17:36:27.075" v="680" actId="26606"/>
          <ac:spMkLst>
            <pc:docMk/>
            <pc:sldMk cId="4143970933" sldId="259"/>
            <ac:spMk id="3" creationId="{B9368FBB-9CB2-B397-0225-7A66A1BEBD53}"/>
          </ac:spMkLst>
        </pc:spChg>
        <pc:spChg chg="add">
          <ac:chgData name="Brackett, Mary C (mcb6m)" userId="cc930c08-09c8-4ea6-a5e6-1da06cbfd7b8" providerId="ADAL" clId="{CBA08F4A-D88C-4AFD-97F3-981094F417E7}" dt="2023-06-26T17:36:27.075" v="680" actId="26606"/>
          <ac:spMkLst>
            <pc:docMk/>
            <pc:sldMk cId="4143970933" sldId="259"/>
            <ac:spMk id="9" creationId="{F13C74B1-5B17-4795-BED0-7140497B445A}"/>
          </ac:spMkLst>
        </pc:spChg>
        <pc:spChg chg="add">
          <ac:chgData name="Brackett, Mary C (mcb6m)" userId="cc930c08-09c8-4ea6-a5e6-1da06cbfd7b8" providerId="ADAL" clId="{CBA08F4A-D88C-4AFD-97F3-981094F417E7}" dt="2023-06-26T17:36:27.075" v="680" actId="26606"/>
          <ac:spMkLst>
            <pc:docMk/>
            <pc:sldMk cId="4143970933" sldId="259"/>
            <ac:spMk id="11" creationId="{D4974D33-8DC5-464E-8C6D-BE58F0669C17}"/>
          </ac:spMkLst>
        </pc:spChg>
        <pc:picChg chg="add">
          <ac:chgData name="Brackett, Mary C (mcb6m)" userId="cc930c08-09c8-4ea6-a5e6-1da06cbfd7b8" providerId="ADAL" clId="{CBA08F4A-D88C-4AFD-97F3-981094F417E7}" dt="2023-06-26T17:36:27.075" v="680" actId="26606"/>
          <ac:picMkLst>
            <pc:docMk/>
            <pc:sldMk cId="4143970933" sldId="259"/>
            <ac:picMk id="5" creationId="{3751C515-CFE3-9481-E532-517E7C96DBCE}"/>
          </ac:picMkLst>
        </pc:picChg>
      </pc:sldChg>
      <pc:sldChg chg="addSp modSp mod setBg modAnim modNotesTx">
        <pc:chgData name="Brackett, Mary C (mcb6m)" userId="cc930c08-09c8-4ea6-a5e6-1da06cbfd7b8" providerId="ADAL" clId="{CBA08F4A-D88C-4AFD-97F3-981094F417E7}" dt="2023-06-26T19:27:56.777" v="2516" actId="26606"/>
        <pc:sldMkLst>
          <pc:docMk/>
          <pc:sldMk cId="2673587000" sldId="261"/>
        </pc:sldMkLst>
        <pc:spChg chg="mod">
          <ac:chgData name="Brackett, Mary C (mcb6m)" userId="cc930c08-09c8-4ea6-a5e6-1da06cbfd7b8" providerId="ADAL" clId="{CBA08F4A-D88C-4AFD-97F3-981094F417E7}" dt="2023-06-26T19:27:56.777" v="2516" actId="26606"/>
          <ac:spMkLst>
            <pc:docMk/>
            <pc:sldMk cId="2673587000" sldId="261"/>
            <ac:spMk id="2" creationId="{D6A923A9-D527-8A2A-DF6C-6D14BF9DE3E6}"/>
          </ac:spMkLst>
        </pc:spChg>
        <pc:spChg chg="mod">
          <ac:chgData name="Brackett, Mary C (mcb6m)" userId="cc930c08-09c8-4ea6-a5e6-1da06cbfd7b8" providerId="ADAL" clId="{CBA08F4A-D88C-4AFD-97F3-981094F417E7}" dt="2023-06-26T19:27:56.777" v="2516" actId="26606"/>
          <ac:spMkLst>
            <pc:docMk/>
            <pc:sldMk cId="2673587000" sldId="261"/>
            <ac:spMk id="4" creationId="{D538DE78-A77A-C0AA-DFE7-CA8C87F8AAB9}"/>
          </ac:spMkLst>
        </pc:spChg>
        <pc:spChg chg="add">
          <ac:chgData name="Brackett, Mary C (mcb6m)" userId="cc930c08-09c8-4ea6-a5e6-1da06cbfd7b8" providerId="ADAL" clId="{CBA08F4A-D88C-4AFD-97F3-981094F417E7}" dt="2023-06-26T19:27:56.777" v="2516" actId="26606"/>
          <ac:spMkLst>
            <pc:docMk/>
            <pc:sldMk cId="2673587000" sldId="261"/>
            <ac:spMk id="11" creationId="{12609869-9E80-471B-A487-A53288E0E791}"/>
          </ac:spMkLst>
        </pc:spChg>
        <pc:spChg chg="add">
          <ac:chgData name="Brackett, Mary C (mcb6m)" userId="cc930c08-09c8-4ea6-a5e6-1da06cbfd7b8" providerId="ADAL" clId="{CBA08F4A-D88C-4AFD-97F3-981094F417E7}" dt="2023-06-26T19:27:56.777" v="2516" actId="26606"/>
          <ac:spMkLst>
            <pc:docMk/>
            <pc:sldMk cId="2673587000" sldId="261"/>
            <ac:spMk id="13" creationId="{7004738A-9D34-43E8-97D2-CA0EED4F8BE0}"/>
          </ac:spMkLst>
        </pc:spChg>
        <pc:spChg chg="add">
          <ac:chgData name="Brackett, Mary C (mcb6m)" userId="cc930c08-09c8-4ea6-a5e6-1da06cbfd7b8" providerId="ADAL" clId="{CBA08F4A-D88C-4AFD-97F3-981094F417E7}" dt="2023-06-26T19:27:56.777" v="2516" actId="26606"/>
          <ac:spMkLst>
            <pc:docMk/>
            <pc:sldMk cId="2673587000" sldId="261"/>
            <ac:spMk id="15" creationId="{B8B8D07F-F13E-443E-BA68-2D26672D76B9}"/>
          </ac:spMkLst>
        </pc:spChg>
        <pc:spChg chg="add">
          <ac:chgData name="Brackett, Mary C (mcb6m)" userId="cc930c08-09c8-4ea6-a5e6-1da06cbfd7b8" providerId="ADAL" clId="{CBA08F4A-D88C-4AFD-97F3-981094F417E7}" dt="2023-06-26T19:27:56.777" v="2516" actId="26606"/>
          <ac:spMkLst>
            <pc:docMk/>
            <pc:sldMk cId="2673587000" sldId="261"/>
            <ac:spMk id="17" creationId="{2813A4FA-24A5-41ED-A534-3807D1B2F344}"/>
          </ac:spMkLst>
        </pc:spChg>
        <pc:spChg chg="add">
          <ac:chgData name="Brackett, Mary C (mcb6m)" userId="cc930c08-09c8-4ea6-a5e6-1da06cbfd7b8" providerId="ADAL" clId="{CBA08F4A-D88C-4AFD-97F3-981094F417E7}" dt="2023-06-26T19:27:56.777" v="2516" actId="26606"/>
          <ac:spMkLst>
            <pc:docMk/>
            <pc:sldMk cId="2673587000" sldId="261"/>
            <ac:spMk id="19" creationId="{C3944F27-CA70-4E84-A51A-E6BF89558979}"/>
          </ac:spMkLst>
        </pc:spChg>
        <pc:picChg chg="add">
          <ac:chgData name="Brackett, Mary C (mcb6m)" userId="cc930c08-09c8-4ea6-a5e6-1da06cbfd7b8" providerId="ADAL" clId="{CBA08F4A-D88C-4AFD-97F3-981094F417E7}" dt="2023-06-26T19:27:56.777" v="2516" actId="26606"/>
          <ac:picMkLst>
            <pc:docMk/>
            <pc:sldMk cId="2673587000" sldId="261"/>
            <ac:picMk id="8" creationId="{982BAC13-B0C4-6A42-037A-907ABFE91AF0}"/>
          </ac:picMkLst>
        </pc:picChg>
      </pc:sldChg>
      <pc:sldChg chg="addSp delSp modSp mod setBg modNotesTx">
        <pc:chgData name="Brackett, Mary C (mcb6m)" userId="cc930c08-09c8-4ea6-a5e6-1da06cbfd7b8" providerId="ADAL" clId="{CBA08F4A-D88C-4AFD-97F3-981094F417E7}" dt="2023-06-30T11:31:35.578" v="2627" actId="478"/>
        <pc:sldMkLst>
          <pc:docMk/>
          <pc:sldMk cId="3387378591" sldId="262"/>
        </pc:sldMkLst>
        <pc:spChg chg="mod">
          <ac:chgData name="Brackett, Mary C (mcb6m)" userId="cc930c08-09c8-4ea6-a5e6-1da06cbfd7b8" providerId="ADAL" clId="{CBA08F4A-D88C-4AFD-97F3-981094F417E7}" dt="2023-06-30T11:31:24.131" v="2623" actId="26606"/>
          <ac:spMkLst>
            <pc:docMk/>
            <pc:sldMk cId="3387378591" sldId="262"/>
            <ac:spMk id="2" creationId="{71AB1D53-034B-F01A-93B8-8E00705C7742}"/>
          </ac:spMkLst>
        </pc:spChg>
        <pc:spChg chg="del mod">
          <ac:chgData name="Brackett, Mary C (mcb6m)" userId="cc930c08-09c8-4ea6-a5e6-1da06cbfd7b8" providerId="ADAL" clId="{CBA08F4A-D88C-4AFD-97F3-981094F417E7}" dt="2023-06-30T11:31:35.578" v="2627" actId="478"/>
          <ac:spMkLst>
            <pc:docMk/>
            <pc:sldMk cId="3387378591" sldId="262"/>
            <ac:spMk id="3" creationId="{9F153529-1FB3-35C4-89D0-3E9F5813C5C0}"/>
          </ac:spMkLst>
        </pc:spChg>
        <pc:spChg chg="add">
          <ac:chgData name="Brackett, Mary C (mcb6m)" userId="cc930c08-09c8-4ea6-a5e6-1da06cbfd7b8" providerId="ADAL" clId="{CBA08F4A-D88C-4AFD-97F3-981094F417E7}" dt="2023-06-30T11:31:24.131" v="2623" actId="26606"/>
          <ac:spMkLst>
            <pc:docMk/>
            <pc:sldMk cId="3387378591" sldId="262"/>
            <ac:spMk id="8" creationId="{577D6B2E-37A3-429E-A37C-F30ED6487282}"/>
          </ac:spMkLst>
        </pc:spChg>
        <pc:spChg chg="add">
          <ac:chgData name="Brackett, Mary C (mcb6m)" userId="cc930c08-09c8-4ea6-a5e6-1da06cbfd7b8" providerId="ADAL" clId="{CBA08F4A-D88C-4AFD-97F3-981094F417E7}" dt="2023-06-30T11:31:24.131" v="2623" actId="26606"/>
          <ac:spMkLst>
            <pc:docMk/>
            <pc:sldMk cId="3387378591" sldId="262"/>
            <ac:spMk id="10" creationId="{5CEAD642-85CF-4750-8432-7C80C901F001}"/>
          </ac:spMkLst>
        </pc:spChg>
        <pc:spChg chg="add">
          <ac:chgData name="Brackett, Mary C (mcb6m)" userId="cc930c08-09c8-4ea6-a5e6-1da06cbfd7b8" providerId="ADAL" clId="{CBA08F4A-D88C-4AFD-97F3-981094F417E7}" dt="2023-06-30T11:31:24.131" v="2623" actId="26606"/>
          <ac:spMkLst>
            <pc:docMk/>
            <pc:sldMk cId="3387378591" sldId="262"/>
            <ac:spMk id="12" creationId="{FA33EEAE-15D5-4119-8C1E-89D943F911EF}"/>
          </ac:spMkLst>
        </pc:spChg>
        <pc:spChg chg="add">
          <ac:chgData name="Brackett, Mary C (mcb6m)" userId="cc930c08-09c8-4ea6-a5e6-1da06cbfd7b8" providerId="ADAL" clId="{CBA08F4A-D88C-4AFD-97F3-981094F417E7}" dt="2023-06-30T11:31:24.131" v="2623" actId="26606"/>
          <ac:spMkLst>
            <pc:docMk/>
            <pc:sldMk cId="3387378591" sldId="262"/>
            <ac:spMk id="14" creationId="{730D8B3B-9B80-4025-B934-26DC7D7CD231}"/>
          </ac:spMkLst>
        </pc:spChg>
        <pc:spChg chg="add">
          <ac:chgData name="Brackett, Mary C (mcb6m)" userId="cc930c08-09c8-4ea6-a5e6-1da06cbfd7b8" providerId="ADAL" clId="{CBA08F4A-D88C-4AFD-97F3-981094F417E7}" dt="2023-06-30T11:31:24.131" v="2623" actId="26606"/>
          <ac:spMkLst>
            <pc:docMk/>
            <pc:sldMk cId="3387378591" sldId="262"/>
            <ac:spMk id="16" creationId="{1064D5D5-227B-4F66-9AEA-46F570E793BD}"/>
          </ac:spMkLst>
        </pc:spChg>
        <pc:spChg chg="add">
          <ac:chgData name="Brackett, Mary C (mcb6m)" userId="cc930c08-09c8-4ea6-a5e6-1da06cbfd7b8" providerId="ADAL" clId="{CBA08F4A-D88C-4AFD-97F3-981094F417E7}" dt="2023-06-30T11:31:24.131" v="2623" actId="26606"/>
          <ac:spMkLst>
            <pc:docMk/>
            <pc:sldMk cId="3387378591" sldId="262"/>
            <ac:spMk id="18" creationId="{646B67A4-D328-4747-A82B-65E84FA46368}"/>
          </ac:spMkLst>
        </pc:spChg>
        <pc:spChg chg="add">
          <ac:chgData name="Brackett, Mary C (mcb6m)" userId="cc930c08-09c8-4ea6-a5e6-1da06cbfd7b8" providerId="ADAL" clId="{CBA08F4A-D88C-4AFD-97F3-981094F417E7}" dt="2023-06-30T11:31:24.131" v="2623" actId="26606"/>
          <ac:spMkLst>
            <pc:docMk/>
            <pc:sldMk cId="3387378591" sldId="262"/>
            <ac:spMk id="20" creationId="{B5A1B09C-1565-46F8-B70F-621C5EB48A09}"/>
          </ac:spMkLst>
        </pc:spChg>
        <pc:spChg chg="add">
          <ac:chgData name="Brackett, Mary C (mcb6m)" userId="cc930c08-09c8-4ea6-a5e6-1da06cbfd7b8" providerId="ADAL" clId="{CBA08F4A-D88C-4AFD-97F3-981094F417E7}" dt="2023-06-30T11:31:24.131" v="2623" actId="26606"/>
          <ac:spMkLst>
            <pc:docMk/>
            <pc:sldMk cId="3387378591" sldId="262"/>
            <ac:spMk id="22" creationId="{8C516CC8-80AC-446C-A56E-9F54B7210402}"/>
          </ac:spMkLst>
        </pc:spChg>
      </pc:sldChg>
      <pc:sldChg chg="addSp modSp mod setBg">
        <pc:chgData name="Brackett, Mary C (mcb6m)" userId="cc930c08-09c8-4ea6-a5e6-1da06cbfd7b8" providerId="ADAL" clId="{CBA08F4A-D88C-4AFD-97F3-981094F417E7}" dt="2023-06-30T11:31:51.717" v="2628" actId="26606"/>
        <pc:sldMkLst>
          <pc:docMk/>
          <pc:sldMk cId="155673231" sldId="263"/>
        </pc:sldMkLst>
        <pc:spChg chg="mod">
          <ac:chgData name="Brackett, Mary C (mcb6m)" userId="cc930c08-09c8-4ea6-a5e6-1da06cbfd7b8" providerId="ADAL" clId="{CBA08F4A-D88C-4AFD-97F3-981094F417E7}" dt="2023-06-30T11:31:51.717" v="2628" actId="26606"/>
          <ac:spMkLst>
            <pc:docMk/>
            <pc:sldMk cId="155673231" sldId="263"/>
            <ac:spMk id="2" creationId="{ED73EC2A-D4F6-D625-DB36-18783B2A2726}"/>
          </ac:spMkLst>
        </pc:spChg>
        <pc:spChg chg="add">
          <ac:chgData name="Brackett, Mary C (mcb6m)" userId="cc930c08-09c8-4ea6-a5e6-1da06cbfd7b8" providerId="ADAL" clId="{CBA08F4A-D88C-4AFD-97F3-981094F417E7}" dt="2023-06-30T11:31:51.717" v="2628" actId="26606"/>
          <ac:spMkLst>
            <pc:docMk/>
            <pc:sldMk cId="155673231" sldId="263"/>
            <ac:spMk id="9" creationId="{A8384FB5-9ADC-4DDC-881B-597D56F5B15D}"/>
          </ac:spMkLst>
        </pc:spChg>
        <pc:spChg chg="add">
          <ac:chgData name="Brackett, Mary C (mcb6m)" userId="cc930c08-09c8-4ea6-a5e6-1da06cbfd7b8" providerId="ADAL" clId="{CBA08F4A-D88C-4AFD-97F3-981094F417E7}" dt="2023-06-30T11:31:51.717" v="2628" actId="26606"/>
          <ac:spMkLst>
            <pc:docMk/>
            <pc:sldMk cId="155673231" sldId="263"/>
            <ac:spMk id="11" creationId="{91E5A9A7-95C6-4F4F-B00E-C82E07FE62EF}"/>
          </ac:spMkLst>
        </pc:spChg>
        <pc:spChg chg="add">
          <ac:chgData name="Brackett, Mary C (mcb6m)" userId="cc930c08-09c8-4ea6-a5e6-1da06cbfd7b8" providerId="ADAL" clId="{CBA08F4A-D88C-4AFD-97F3-981094F417E7}" dt="2023-06-30T11:31:51.717" v="2628" actId="26606"/>
          <ac:spMkLst>
            <pc:docMk/>
            <pc:sldMk cId="155673231" sldId="263"/>
            <ac:spMk id="13" creationId="{D07DD2DE-F619-49DD-B5E7-03A290FF4ED1}"/>
          </ac:spMkLst>
        </pc:spChg>
        <pc:spChg chg="add">
          <ac:chgData name="Brackett, Mary C (mcb6m)" userId="cc930c08-09c8-4ea6-a5e6-1da06cbfd7b8" providerId="ADAL" clId="{CBA08F4A-D88C-4AFD-97F3-981094F417E7}" dt="2023-06-30T11:31:51.717" v="2628" actId="26606"/>
          <ac:spMkLst>
            <pc:docMk/>
            <pc:sldMk cId="155673231" sldId="263"/>
            <ac:spMk id="15" creationId="{85149191-5F60-4A28-AAFF-039F96B0F3EC}"/>
          </ac:spMkLst>
        </pc:spChg>
        <pc:spChg chg="add">
          <ac:chgData name="Brackett, Mary C (mcb6m)" userId="cc930c08-09c8-4ea6-a5e6-1da06cbfd7b8" providerId="ADAL" clId="{CBA08F4A-D88C-4AFD-97F3-981094F417E7}" dt="2023-06-30T11:31:51.717" v="2628" actId="26606"/>
          <ac:spMkLst>
            <pc:docMk/>
            <pc:sldMk cId="155673231" sldId="263"/>
            <ac:spMk id="17" creationId="{F8260ED5-17F7-4158-B241-D51DD4CF1B7E}"/>
          </ac:spMkLst>
        </pc:spChg>
        <pc:picChg chg="add">
          <ac:chgData name="Brackett, Mary C (mcb6m)" userId="cc930c08-09c8-4ea6-a5e6-1da06cbfd7b8" providerId="ADAL" clId="{CBA08F4A-D88C-4AFD-97F3-981094F417E7}" dt="2023-06-30T11:31:51.717" v="2628" actId="26606"/>
          <ac:picMkLst>
            <pc:docMk/>
            <pc:sldMk cId="155673231" sldId="263"/>
            <ac:picMk id="6" creationId="{5B3C9626-535F-20A7-88EB-BF72DF00EE22}"/>
          </ac:picMkLst>
        </pc:picChg>
      </pc:sldChg>
      <pc:sldChg chg="addSp modSp mod setBg">
        <pc:chgData name="Brackett, Mary C (mcb6m)" userId="cc930c08-09c8-4ea6-a5e6-1da06cbfd7b8" providerId="ADAL" clId="{CBA08F4A-D88C-4AFD-97F3-981094F417E7}" dt="2023-06-30T11:32:10.643" v="2634" actId="26606"/>
        <pc:sldMkLst>
          <pc:docMk/>
          <pc:sldMk cId="413924707" sldId="264"/>
        </pc:sldMkLst>
        <pc:spChg chg="mod">
          <ac:chgData name="Brackett, Mary C (mcb6m)" userId="cc930c08-09c8-4ea6-a5e6-1da06cbfd7b8" providerId="ADAL" clId="{CBA08F4A-D88C-4AFD-97F3-981094F417E7}" dt="2023-06-30T11:32:10.643" v="2634" actId="26606"/>
          <ac:spMkLst>
            <pc:docMk/>
            <pc:sldMk cId="413924707" sldId="264"/>
            <ac:spMk id="2" creationId="{918EAD6F-696A-737B-CDD6-B1E2D09C819F}"/>
          </ac:spMkLst>
        </pc:spChg>
        <pc:spChg chg="mod">
          <ac:chgData name="Brackett, Mary C (mcb6m)" userId="cc930c08-09c8-4ea6-a5e6-1da06cbfd7b8" providerId="ADAL" clId="{CBA08F4A-D88C-4AFD-97F3-981094F417E7}" dt="2023-06-30T11:32:10.643" v="2634" actId="26606"/>
          <ac:spMkLst>
            <pc:docMk/>
            <pc:sldMk cId="413924707" sldId="264"/>
            <ac:spMk id="3" creationId="{F8B1E4D6-073B-4424-5AF4-FE3A33035879}"/>
          </ac:spMkLst>
        </pc:spChg>
        <pc:spChg chg="add">
          <ac:chgData name="Brackett, Mary C (mcb6m)" userId="cc930c08-09c8-4ea6-a5e6-1da06cbfd7b8" providerId="ADAL" clId="{CBA08F4A-D88C-4AFD-97F3-981094F417E7}" dt="2023-06-30T11:32:10.643" v="2634" actId="26606"/>
          <ac:spMkLst>
            <pc:docMk/>
            <pc:sldMk cId="413924707" sldId="264"/>
            <ac:spMk id="10" creationId="{12609869-9E80-471B-A487-A53288E0E791}"/>
          </ac:spMkLst>
        </pc:spChg>
        <pc:spChg chg="add">
          <ac:chgData name="Brackett, Mary C (mcb6m)" userId="cc930c08-09c8-4ea6-a5e6-1da06cbfd7b8" providerId="ADAL" clId="{CBA08F4A-D88C-4AFD-97F3-981094F417E7}" dt="2023-06-30T11:32:10.643" v="2634" actId="26606"/>
          <ac:spMkLst>
            <pc:docMk/>
            <pc:sldMk cId="413924707" sldId="264"/>
            <ac:spMk id="12" creationId="{7004738A-9D34-43E8-97D2-CA0EED4F8BE0}"/>
          </ac:spMkLst>
        </pc:spChg>
        <pc:spChg chg="add">
          <ac:chgData name="Brackett, Mary C (mcb6m)" userId="cc930c08-09c8-4ea6-a5e6-1da06cbfd7b8" providerId="ADAL" clId="{CBA08F4A-D88C-4AFD-97F3-981094F417E7}" dt="2023-06-30T11:32:10.643" v="2634" actId="26606"/>
          <ac:spMkLst>
            <pc:docMk/>
            <pc:sldMk cId="413924707" sldId="264"/>
            <ac:spMk id="14" creationId="{B8B8D07F-F13E-443E-BA68-2D26672D76B9}"/>
          </ac:spMkLst>
        </pc:spChg>
        <pc:spChg chg="add">
          <ac:chgData name="Brackett, Mary C (mcb6m)" userId="cc930c08-09c8-4ea6-a5e6-1da06cbfd7b8" providerId="ADAL" clId="{CBA08F4A-D88C-4AFD-97F3-981094F417E7}" dt="2023-06-30T11:32:10.643" v="2634" actId="26606"/>
          <ac:spMkLst>
            <pc:docMk/>
            <pc:sldMk cId="413924707" sldId="264"/>
            <ac:spMk id="16" creationId="{2813A4FA-24A5-41ED-A534-3807D1B2F344}"/>
          </ac:spMkLst>
        </pc:spChg>
        <pc:spChg chg="add">
          <ac:chgData name="Brackett, Mary C (mcb6m)" userId="cc930c08-09c8-4ea6-a5e6-1da06cbfd7b8" providerId="ADAL" clId="{CBA08F4A-D88C-4AFD-97F3-981094F417E7}" dt="2023-06-30T11:32:10.643" v="2634" actId="26606"/>
          <ac:spMkLst>
            <pc:docMk/>
            <pc:sldMk cId="413924707" sldId="264"/>
            <ac:spMk id="18" creationId="{C3944F27-CA70-4E84-A51A-E6BF89558979}"/>
          </ac:spMkLst>
        </pc:spChg>
        <pc:picChg chg="add">
          <ac:chgData name="Brackett, Mary C (mcb6m)" userId="cc930c08-09c8-4ea6-a5e6-1da06cbfd7b8" providerId="ADAL" clId="{CBA08F4A-D88C-4AFD-97F3-981094F417E7}" dt="2023-06-30T11:32:10.643" v="2634" actId="26606"/>
          <ac:picMkLst>
            <pc:docMk/>
            <pc:sldMk cId="413924707" sldId="264"/>
            <ac:picMk id="7" creationId="{90C7FADE-0C7F-304F-2F0B-3DBC45E47D37}"/>
          </ac:picMkLst>
        </pc:picChg>
      </pc:sldChg>
      <pc:sldChg chg="addSp delSp modSp mod setBg modNotesTx">
        <pc:chgData name="Brackett, Mary C (mcb6m)" userId="cc930c08-09c8-4ea6-a5e6-1da06cbfd7b8" providerId="ADAL" clId="{CBA08F4A-D88C-4AFD-97F3-981094F417E7}" dt="2023-06-30T11:30:32.264" v="2622" actId="20577"/>
        <pc:sldMkLst>
          <pc:docMk/>
          <pc:sldMk cId="2071642978" sldId="265"/>
        </pc:sldMkLst>
        <pc:spChg chg="mod">
          <ac:chgData name="Brackett, Mary C (mcb6m)" userId="cc930c08-09c8-4ea6-a5e6-1da06cbfd7b8" providerId="ADAL" clId="{CBA08F4A-D88C-4AFD-97F3-981094F417E7}" dt="2023-06-26T17:39:51.053" v="807" actId="26606"/>
          <ac:spMkLst>
            <pc:docMk/>
            <pc:sldMk cId="2071642978" sldId="265"/>
            <ac:spMk id="2" creationId="{28B9C80E-3A8E-D911-B7C7-91C0ED92E24A}"/>
          </ac:spMkLst>
        </pc:spChg>
        <pc:spChg chg="add mod">
          <ac:chgData name="Brackett, Mary C (mcb6m)" userId="cc930c08-09c8-4ea6-a5e6-1da06cbfd7b8" providerId="ADAL" clId="{CBA08F4A-D88C-4AFD-97F3-981094F417E7}" dt="2023-06-26T19:27:07.884" v="2423" actId="255"/>
          <ac:spMkLst>
            <pc:docMk/>
            <pc:sldMk cId="2071642978" sldId="265"/>
            <ac:spMk id="3" creationId="{19AA725A-2FF4-6518-9178-B88F6F9BCCDD}"/>
          </ac:spMkLst>
        </pc:spChg>
        <pc:spChg chg="del mod">
          <ac:chgData name="Brackett, Mary C (mcb6m)" userId="cc930c08-09c8-4ea6-a5e6-1da06cbfd7b8" providerId="ADAL" clId="{CBA08F4A-D88C-4AFD-97F3-981094F417E7}" dt="2023-06-26T17:43:25.981" v="1052" actId="478"/>
          <ac:spMkLst>
            <pc:docMk/>
            <pc:sldMk cId="2071642978" sldId="265"/>
            <ac:spMk id="3" creationId="{9FF04639-5F73-219B-7704-C7DDE1BC27BF}"/>
          </ac:spMkLst>
        </pc:spChg>
        <pc:spChg chg="add del mod">
          <ac:chgData name="Brackett, Mary C (mcb6m)" userId="cc930c08-09c8-4ea6-a5e6-1da06cbfd7b8" providerId="ADAL" clId="{CBA08F4A-D88C-4AFD-97F3-981094F417E7}" dt="2023-06-26T19:18:28.804" v="2317"/>
          <ac:spMkLst>
            <pc:docMk/>
            <pc:sldMk cId="2071642978" sldId="265"/>
            <ac:spMk id="4" creationId="{123169DB-B701-6148-B83F-BA4C5401019D}"/>
          </ac:spMkLst>
        </pc:spChg>
        <pc:spChg chg="add mod">
          <ac:chgData name="Brackett, Mary C (mcb6m)" userId="cc930c08-09c8-4ea6-a5e6-1da06cbfd7b8" providerId="ADAL" clId="{CBA08F4A-D88C-4AFD-97F3-981094F417E7}" dt="2023-06-30T11:30:14.181" v="2613" actId="6549"/>
          <ac:spMkLst>
            <pc:docMk/>
            <pc:sldMk cId="2071642978" sldId="265"/>
            <ac:spMk id="6" creationId="{C53EBA43-C204-9321-5E02-35946DEE30D4}"/>
          </ac:spMkLst>
        </pc:spChg>
        <pc:spChg chg="add del mod">
          <ac:chgData name="Brackett, Mary C (mcb6m)" userId="cc930c08-09c8-4ea6-a5e6-1da06cbfd7b8" providerId="ADAL" clId="{CBA08F4A-D88C-4AFD-97F3-981094F417E7}" dt="2023-06-26T17:43:34.891" v="1053" actId="478"/>
          <ac:spMkLst>
            <pc:docMk/>
            <pc:sldMk cId="2071642978" sldId="265"/>
            <ac:spMk id="6" creationId="{F9A78B14-950F-2565-73BD-13D02DBD1256}"/>
          </ac:spMkLst>
        </pc:spChg>
        <pc:spChg chg="add del mod">
          <ac:chgData name="Brackett, Mary C (mcb6m)" userId="cc930c08-09c8-4ea6-a5e6-1da06cbfd7b8" providerId="ADAL" clId="{CBA08F4A-D88C-4AFD-97F3-981094F417E7}" dt="2023-06-26T17:45:32.796" v="1244" actId="478"/>
          <ac:spMkLst>
            <pc:docMk/>
            <pc:sldMk cId="2071642978" sldId="265"/>
            <ac:spMk id="7" creationId="{22E27EBC-3822-E20B-D4AA-F795F0802616}"/>
          </ac:spMkLst>
        </pc:spChg>
        <pc:spChg chg="add del mod">
          <ac:chgData name="Brackett, Mary C (mcb6m)" userId="cc930c08-09c8-4ea6-a5e6-1da06cbfd7b8" providerId="ADAL" clId="{CBA08F4A-D88C-4AFD-97F3-981094F417E7}" dt="2023-06-26T17:45:43.316" v="1246" actId="478"/>
          <ac:spMkLst>
            <pc:docMk/>
            <pc:sldMk cId="2071642978" sldId="265"/>
            <ac:spMk id="8" creationId="{BE0C6613-A682-0A9B-4EA1-50BF66358876}"/>
          </ac:spMkLst>
        </pc:spChg>
        <pc:spChg chg="add del">
          <ac:chgData name="Brackett, Mary C (mcb6m)" userId="cc930c08-09c8-4ea6-a5e6-1da06cbfd7b8" providerId="ADAL" clId="{CBA08F4A-D88C-4AFD-97F3-981094F417E7}" dt="2023-06-26T17:39:51.053" v="807" actId="26606"/>
          <ac:spMkLst>
            <pc:docMk/>
            <pc:sldMk cId="2071642978" sldId="265"/>
            <ac:spMk id="9" creationId="{2C61293E-6EBE-43EF-A52C-9BEBFD7679D4}"/>
          </ac:spMkLst>
        </pc:spChg>
        <pc:spChg chg="add del mod">
          <ac:chgData name="Brackett, Mary C (mcb6m)" userId="cc930c08-09c8-4ea6-a5e6-1da06cbfd7b8" providerId="ADAL" clId="{CBA08F4A-D88C-4AFD-97F3-981094F417E7}" dt="2023-06-26T17:45:47.094" v="1247" actId="478"/>
          <ac:spMkLst>
            <pc:docMk/>
            <pc:sldMk cId="2071642978" sldId="265"/>
            <ac:spMk id="10" creationId="{565B664E-6B5D-EEF2-00B6-D6E3A6657C1E}"/>
          </ac:spMkLst>
        </pc:spChg>
        <pc:spChg chg="add del">
          <ac:chgData name="Brackett, Mary C (mcb6m)" userId="cc930c08-09c8-4ea6-a5e6-1da06cbfd7b8" providerId="ADAL" clId="{CBA08F4A-D88C-4AFD-97F3-981094F417E7}" dt="2023-06-26T17:39:51.053" v="807" actId="26606"/>
          <ac:spMkLst>
            <pc:docMk/>
            <pc:sldMk cId="2071642978" sldId="265"/>
            <ac:spMk id="11" creationId="{21540236-BFD5-4A9D-8840-4703E7F76825}"/>
          </ac:spMkLst>
        </pc:spChg>
        <pc:spChg chg="add del mod">
          <ac:chgData name="Brackett, Mary C (mcb6m)" userId="cc930c08-09c8-4ea6-a5e6-1da06cbfd7b8" providerId="ADAL" clId="{CBA08F4A-D88C-4AFD-97F3-981094F417E7}" dt="2023-06-26T17:45:37.980" v="1245" actId="478"/>
          <ac:spMkLst>
            <pc:docMk/>
            <pc:sldMk cId="2071642978" sldId="265"/>
            <ac:spMk id="12" creationId="{9A9A9861-E15F-2F38-8AD6-4B6EA2D4C3A9}"/>
          </ac:spMkLst>
        </pc:spChg>
        <pc:spChg chg="add del mod">
          <ac:chgData name="Brackett, Mary C (mcb6m)" userId="cc930c08-09c8-4ea6-a5e6-1da06cbfd7b8" providerId="ADAL" clId="{CBA08F4A-D88C-4AFD-97F3-981094F417E7}" dt="2023-06-26T19:18:28.804" v="2315" actId="478"/>
          <ac:spMkLst>
            <pc:docMk/>
            <pc:sldMk cId="2071642978" sldId="265"/>
            <ac:spMk id="13" creationId="{C823139A-C24F-12B2-FF60-21743CE1F269}"/>
          </ac:spMkLst>
        </pc:spChg>
        <pc:spChg chg="add del mod">
          <ac:chgData name="Brackett, Mary C (mcb6m)" userId="cc930c08-09c8-4ea6-a5e6-1da06cbfd7b8" providerId="ADAL" clId="{CBA08F4A-D88C-4AFD-97F3-981094F417E7}" dt="2023-06-26T19:24:57.867" v="2401" actId="478"/>
          <ac:spMkLst>
            <pc:docMk/>
            <pc:sldMk cId="2071642978" sldId="265"/>
            <ac:spMk id="14" creationId="{40146233-17E3-9AD7-747D-6A6205DA10E4}"/>
          </ac:spMkLst>
        </pc:spChg>
        <pc:spChg chg="add mod">
          <ac:chgData name="Brackett, Mary C (mcb6m)" userId="cc930c08-09c8-4ea6-a5e6-1da06cbfd7b8" providerId="ADAL" clId="{CBA08F4A-D88C-4AFD-97F3-981094F417E7}" dt="2023-06-26T19:27:07.884" v="2423" actId="255"/>
          <ac:spMkLst>
            <pc:docMk/>
            <pc:sldMk cId="2071642978" sldId="265"/>
            <ac:spMk id="15" creationId="{3415EB21-0534-051E-F816-33B03C6ED394}"/>
          </ac:spMkLst>
        </pc:spChg>
        <pc:spChg chg="add">
          <ac:chgData name="Brackett, Mary C (mcb6m)" userId="cc930c08-09c8-4ea6-a5e6-1da06cbfd7b8" providerId="ADAL" clId="{CBA08F4A-D88C-4AFD-97F3-981094F417E7}" dt="2023-06-26T17:39:51.053" v="807" actId="26606"/>
          <ac:spMkLst>
            <pc:docMk/>
            <pc:sldMk cId="2071642978" sldId="265"/>
            <ac:spMk id="16" creationId="{45D37F4E-DDB4-456B-97E0-9937730A039F}"/>
          </ac:spMkLst>
        </pc:spChg>
        <pc:spChg chg="add del mod">
          <ac:chgData name="Brackett, Mary C (mcb6m)" userId="cc930c08-09c8-4ea6-a5e6-1da06cbfd7b8" providerId="ADAL" clId="{CBA08F4A-D88C-4AFD-97F3-981094F417E7}" dt="2023-06-30T11:30:32.264" v="2622" actId="20577"/>
          <ac:spMkLst>
            <pc:docMk/>
            <pc:sldMk cId="2071642978" sldId="265"/>
            <ac:spMk id="17" creationId="{C31F08F9-B49E-264C-78AD-AB6004145154}"/>
          </ac:spMkLst>
        </pc:spChg>
        <pc:spChg chg="add">
          <ac:chgData name="Brackett, Mary C (mcb6m)" userId="cc930c08-09c8-4ea6-a5e6-1da06cbfd7b8" providerId="ADAL" clId="{CBA08F4A-D88C-4AFD-97F3-981094F417E7}" dt="2023-06-26T17:39:51.053" v="807" actId="26606"/>
          <ac:spMkLst>
            <pc:docMk/>
            <pc:sldMk cId="2071642978" sldId="265"/>
            <ac:spMk id="18" creationId="{B2DD41CD-8F47-4F56-AD12-4E2FF7696987}"/>
          </ac:spMkLst>
        </pc:spChg>
        <pc:spChg chg="add mod">
          <ac:chgData name="Brackett, Mary C (mcb6m)" userId="cc930c08-09c8-4ea6-a5e6-1da06cbfd7b8" providerId="ADAL" clId="{CBA08F4A-D88C-4AFD-97F3-981094F417E7}" dt="2023-06-26T19:27:07.884" v="2423" actId="255"/>
          <ac:spMkLst>
            <pc:docMk/>
            <pc:sldMk cId="2071642978" sldId="265"/>
            <ac:spMk id="19" creationId="{19FBBA14-6728-B1D5-534F-9D058DD29A80}"/>
          </ac:spMkLst>
        </pc:spChg>
        <pc:picChg chg="add mod ord">
          <ac:chgData name="Brackett, Mary C (mcb6m)" userId="cc930c08-09c8-4ea6-a5e6-1da06cbfd7b8" providerId="ADAL" clId="{CBA08F4A-D88C-4AFD-97F3-981094F417E7}" dt="2023-06-26T17:39:51.053" v="807" actId="26606"/>
          <ac:picMkLst>
            <pc:docMk/>
            <pc:sldMk cId="2071642978" sldId="265"/>
            <ac:picMk id="5" creationId="{B7E4CF36-AA97-A8BF-2BD6-D7942A96920F}"/>
          </ac:picMkLst>
        </pc:picChg>
      </pc:sldChg>
      <pc:sldChg chg="addSp delSp modSp mod setBg setClrOvrMap modNotesTx">
        <pc:chgData name="Brackett, Mary C (mcb6m)" userId="cc930c08-09c8-4ea6-a5e6-1da06cbfd7b8" providerId="ADAL" clId="{CBA08F4A-D88C-4AFD-97F3-981094F417E7}" dt="2023-06-26T17:39:06.741" v="789" actId="26606"/>
        <pc:sldMkLst>
          <pc:docMk/>
          <pc:sldMk cId="392969252" sldId="266"/>
        </pc:sldMkLst>
        <pc:spChg chg="mod">
          <ac:chgData name="Brackett, Mary C (mcb6m)" userId="cc930c08-09c8-4ea6-a5e6-1da06cbfd7b8" providerId="ADAL" clId="{CBA08F4A-D88C-4AFD-97F3-981094F417E7}" dt="2023-06-26T17:39:06.741" v="789" actId="26606"/>
          <ac:spMkLst>
            <pc:docMk/>
            <pc:sldMk cId="392969252" sldId="266"/>
            <ac:spMk id="2" creationId="{600D29B9-21D5-C472-AC90-DA6B6042A098}"/>
          </ac:spMkLst>
        </pc:spChg>
        <pc:spChg chg="mod">
          <ac:chgData name="Brackett, Mary C (mcb6m)" userId="cc930c08-09c8-4ea6-a5e6-1da06cbfd7b8" providerId="ADAL" clId="{CBA08F4A-D88C-4AFD-97F3-981094F417E7}" dt="2023-06-26T17:39:06.741" v="789" actId="26606"/>
          <ac:spMkLst>
            <pc:docMk/>
            <pc:sldMk cId="392969252" sldId="266"/>
            <ac:spMk id="3" creationId="{C1104414-4ACC-0FE6-D2A0-D2E144BC744D}"/>
          </ac:spMkLst>
        </pc:spChg>
        <pc:spChg chg="mod">
          <ac:chgData name="Brackett, Mary C (mcb6m)" userId="cc930c08-09c8-4ea6-a5e6-1da06cbfd7b8" providerId="ADAL" clId="{CBA08F4A-D88C-4AFD-97F3-981094F417E7}" dt="2023-06-26T17:39:06.741" v="789" actId="26606"/>
          <ac:spMkLst>
            <pc:docMk/>
            <pc:sldMk cId="392969252" sldId="266"/>
            <ac:spMk id="4" creationId="{14F56D07-02EE-DF33-F09A-4FE32E028C5F}"/>
          </ac:spMkLst>
        </pc:spChg>
        <pc:spChg chg="add del">
          <ac:chgData name="Brackett, Mary C (mcb6m)" userId="cc930c08-09c8-4ea6-a5e6-1da06cbfd7b8" providerId="ADAL" clId="{CBA08F4A-D88C-4AFD-97F3-981094F417E7}" dt="2023-06-26T17:39:06.741" v="789" actId="26606"/>
          <ac:spMkLst>
            <pc:docMk/>
            <pc:sldMk cId="392969252" sldId="266"/>
            <ac:spMk id="9" creationId="{4C608BEB-860E-4094-8511-78603564A75E}"/>
          </ac:spMkLst>
        </pc:spChg>
        <pc:spChg chg="add del">
          <ac:chgData name="Brackett, Mary C (mcb6m)" userId="cc930c08-09c8-4ea6-a5e6-1da06cbfd7b8" providerId="ADAL" clId="{CBA08F4A-D88C-4AFD-97F3-981094F417E7}" dt="2023-06-26T17:39:06.737" v="788" actId="26606"/>
          <ac:spMkLst>
            <pc:docMk/>
            <pc:sldMk cId="392969252" sldId="266"/>
            <ac:spMk id="16" creationId="{4C608BEB-860E-4094-8511-78603564A75E}"/>
          </ac:spMkLst>
        </pc:spChg>
        <pc:spChg chg="add">
          <ac:chgData name="Brackett, Mary C (mcb6m)" userId="cc930c08-09c8-4ea6-a5e6-1da06cbfd7b8" providerId="ADAL" clId="{CBA08F4A-D88C-4AFD-97F3-981094F417E7}" dt="2023-06-26T17:39:06.741" v="789" actId="26606"/>
          <ac:spMkLst>
            <pc:docMk/>
            <pc:sldMk cId="392969252" sldId="266"/>
            <ac:spMk id="20" creationId="{2A6B319F-86FE-4754-878E-06F0804D882B}"/>
          </ac:spMkLst>
        </pc:spChg>
        <pc:spChg chg="add">
          <ac:chgData name="Brackett, Mary C (mcb6m)" userId="cc930c08-09c8-4ea6-a5e6-1da06cbfd7b8" providerId="ADAL" clId="{CBA08F4A-D88C-4AFD-97F3-981094F417E7}" dt="2023-06-26T17:39:06.741" v="789" actId="26606"/>
          <ac:spMkLst>
            <pc:docMk/>
            <pc:sldMk cId="392969252" sldId="266"/>
            <ac:spMk id="21" creationId="{DCF7D1B5-3477-499F-ACC5-2C8B07F4EDB3}"/>
          </ac:spMkLst>
        </pc:spChg>
        <pc:cxnChg chg="add del">
          <ac:chgData name="Brackett, Mary C (mcb6m)" userId="cc930c08-09c8-4ea6-a5e6-1da06cbfd7b8" providerId="ADAL" clId="{CBA08F4A-D88C-4AFD-97F3-981094F417E7}" dt="2023-06-26T17:39:06.741" v="789" actId="26606"/>
          <ac:cxnSpMkLst>
            <pc:docMk/>
            <pc:sldMk cId="392969252" sldId="266"/>
            <ac:cxnSpMk id="11" creationId="{1F16A8D4-FE87-4604-88B2-394B5D1EB437}"/>
          </ac:cxnSpMkLst>
        </pc:cxnChg>
        <pc:cxnChg chg="add del">
          <ac:chgData name="Brackett, Mary C (mcb6m)" userId="cc930c08-09c8-4ea6-a5e6-1da06cbfd7b8" providerId="ADAL" clId="{CBA08F4A-D88C-4AFD-97F3-981094F417E7}" dt="2023-06-26T17:39:06.737" v="788" actId="26606"/>
          <ac:cxnSpMkLst>
            <pc:docMk/>
            <pc:sldMk cId="392969252" sldId="266"/>
            <ac:cxnSpMk id="18" creationId="{1F16A8D4-FE87-4604-88B2-394B5D1EB437}"/>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CE3C65-874B-4BE6-965A-195690EEF227}" type="datetimeFigureOut">
              <a:rPr lang="en-US" smtClean="0"/>
              <a:t>6/30/2023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C87BFA-89AD-471E-97D8-AAD37C05AB6A}" type="slidenum">
              <a:rPr lang="en-US" smtClean="0"/>
              <a:t>‹#›</a:t>
            </a:fld>
            <a:endParaRPr lang="en-US" dirty="0"/>
          </a:p>
        </p:txBody>
      </p:sp>
    </p:spTree>
    <p:extLst>
      <p:ext uri="{BB962C8B-B14F-4D97-AF65-F5344CB8AC3E}">
        <p14:creationId xmlns:p14="http://schemas.microsoft.com/office/powerpoint/2010/main" val="3618409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Supplies – bells, flip chart, markers, handout of NCCI benefits and value prop</a:t>
            </a:r>
          </a:p>
        </p:txBody>
      </p:sp>
      <p:sp>
        <p:nvSpPr>
          <p:cNvPr id="4" name="Slide Number Placeholder 3"/>
          <p:cNvSpPr>
            <a:spLocks noGrp="1"/>
          </p:cNvSpPr>
          <p:nvPr>
            <p:ph type="sldNum" sz="quarter" idx="5"/>
          </p:nvPr>
        </p:nvSpPr>
        <p:spPr/>
        <p:txBody>
          <a:bodyPr/>
          <a:lstStyle/>
          <a:p>
            <a:fld id="{73C87BFA-89AD-471E-97D8-AAD37C05AB6A}" type="slidenum">
              <a:rPr lang="en-US" smtClean="0"/>
              <a:t>1</a:t>
            </a:fld>
            <a:endParaRPr lang="en-US" dirty="0"/>
          </a:p>
        </p:txBody>
      </p:sp>
    </p:spTree>
    <p:extLst>
      <p:ext uri="{BB962C8B-B14F-4D97-AF65-F5344CB8AC3E}">
        <p14:creationId xmlns:p14="http://schemas.microsoft.com/office/powerpoint/2010/main" val="18265756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min</a:t>
            </a:r>
          </a:p>
        </p:txBody>
      </p:sp>
      <p:sp>
        <p:nvSpPr>
          <p:cNvPr id="4" name="Slide Number Placeholder 3"/>
          <p:cNvSpPr>
            <a:spLocks noGrp="1"/>
          </p:cNvSpPr>
          <p:nvPr>
            <p:ph type="sldNum" sz="quarter" idx="5"/>
          </p:nvPr>
        </p:nvSpPr>
        <p:spPr/>
        <p:txBody>
          <a:bodyPr/>
          <a:lstStyle/>
          <a:p>
            <a:fld id="{73C87BFA-89AD-471E-97D8-AAD37C05AB6A}" type="slidenum">
              <a:rPr lang="en-US" smtClean="0"/>
              <a:t>10</a:t>
            </a:fld>
            <a:endParaRPr lang="en-US" dirty="0"/>
          </a:p>
        </p:txBody>
      </p:sp>
    </p:spTree>
    <p:extLst>
      <p:ext uri="{BB962C8B-B14F-4D97-AF65-F5344CB8AC3E}">
        <p14:creationId xmlns:p14="http://schemas.microsoft.com/office/powerpoint/2010/main" val="2961165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Mary Byrde, I decided to hide this slide because it is simply the session description.  You share that membership is institutional in the value proposition slide</a:t>
            </a:r>
          </a:p>
          <a:p>
            <a:endParaRPr lang="en-US" dirty="0"/>
          </a:p>
          <a:p>
            <a:r>
              <a:rPr lang="en-US" dirty="0"/>
              <a:t>Mary Brackett 1 min</a:t>
            </a:r>
          </a:p>
          <a:p>
            <a:r>
              <a:rPr lang="en-US" dirty="0"/>
              <a:t>Welcome, intro Mary and myself, board role, committee sign ups are going on now.  </a:t>
            </a:r>
          </a:p>
          <a:p>
            <a:endParaRPr lang="en-US" dirty="0"/>
          </a:p>
          <a:p>
            <a:r>
              <a:rPr lang="en-US" b="0" i="0" dirty="0">
                <a:solidFill>
                  <a:srgbClr val="676A6C"/>
                </a:solidFill>
                <a:effectLst/>
                <a:latin typeface="open sans" panose="020B0606030504020204" pitchFamily="34" charset="0"/>
              </a:rPr>
              <a:t>NCCI’s membership is institutional, which means anyone on your campus can participate in conferences, professional development opportunities, and communities of practice.  The challenge is getting the word out about NCCI membership benefits!</a:t>
            </a:r>
          </a:p>
          <a:p>
            <a:r>
              <a:rPr lang="en-US" b="0" i="0" dirty="0">
                <a:solidFill>
                  <a:srgbClr val="676A6C"/>
                </a:solidFill>
                <a:effectLst/>
                <a:latin typeface="open sans" panose="020B0606030504020204" pitchFamily="34" charset="0"/>
              </a:rPr>
              <a:t>In this interactive session, participants will learn about the benefits of and share best practices for increasing institutional awareness and engagement with NCCI.</a:t>
            </a:r>
            <a:endParaRPr lang="en-US" dirty="0"/>
          </a:p>
          <a:p>
            <a:endParaRPr lang="en-US" dirty="0"/>
          </a:p>
        </p:txBody>
      </p:sp>
      <p:sp>
        <p:nvSpPr>
          <p:cNvPr id="4" name="Slide Number Placeholder 3"/>
          <p:cNvSpPr>
            <a:spLocks noGrp="1"/>
          </p:cNvSpPr>
          <p:nvPr>
            <p:ph type="sldNum" sz="quarter" idx="5"/>
          </p:nvPr>
        </p:nvSpPr>
        <p:spPr/>
        <p:txBody>
          <a:bodyPr/>
          <a:lstStyle/>
          <a:p>
            <a:fld id="{73C87BFA-89AD-471E-97D8-AAD37C05AB6A}" type="slidenum">
              <a:rPr lang="en-US" smtClean="0"/>
              <a:t>2</a:t>
            </a:fld>
            <a:endParaRPr lang="en-US" dirty="0"/>
          </a:p>
        </p:txBody>
      </p:sp>
    </p:spTree>
    <p:extLst>
      <p:ext uri="{BB962C8B-B14F-4D97-AF65-F5344CB8AC3E}">
        <p14:creationId xmlns:p14="http://schemas.microsoft.com/office/powerpoint/2010/main" val="2662244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 Byrde – 2 min</a:t>
            </a:r>
          </a:p>
          <a:p>
            <a:r>
              <a:rPr lang="en-US" dirty="0"/>
              <a:t>Introduce ourselves and restate learning objectives</a:t>
            </a:r>
          </a:p>
          <a:p>
            <a:pPr marL="514350" indent="-514350">
              <a:buFont typeface="+mj-lt"/>
              <a:buAutoNum type="arabicPeriod"/>
            </a:pPr>
            <a:r>
              <a:rPr lang="en-US" b="0" i="0" dirty="0">
                <a:solidFill>
                  <a:srgbClr val="676A6C"/>
                </a:solidFill>
                <a:effectLst/>
                <a:latin typeface="open sans" panose="020B0606030504020204" pitchFamily="34" charset="0"/>
              </a:rPr>
              <a:t>Explain the benefits of NCCI membership to colleagues</a:t>
            </a:r>
          </a:p>
          <a:p>
            <a:pPr marL="514350" indent="-514350">
              <a:buFont typeface="+mj-lt"/>
              <a:buAutoNum type="arabicPeriod"/>
            </a:pPr>
            <a:r>
              <a:rPr lang="en-US" b="0" i="0" dirty="0">
                <a:solidFill>
                  <a:srgbClr val="676A6C"/>
                </a:solidFill>
                <a:effectLst/>
                <a:latin typeface="open sans" panose="020B0606030504020204" pitchFamily="34" charset="0"/>
              </a:rPr>
              <a:t>Increase awareness of NCCI benefits on campus</a:t>
            </a:r>
          </a:p>
          <a:p>
            <a:pPr marL="514350" indent="-514350">
              <a:buFont typeface="+mj-lt"/>
              <a:buAutoNum type="arabicPeriod"/>
            </a:pPr>
            <a:r>
              <a:rPr lang="en-US" b="0" i="0" dirty="0">
                <a:solidFill>
                  <a:srgbClr val="676A6C"/>
                </a:solidFill>
                <a:effectLst/>
                <a:latin typeface="open sans" panose="020B0606030504020204" pitchFamily="34" charset="0"/>
              </a:rPr>
              <a:t>Establish a campus wide network of colleagues involved in change </a:t>
            </a:r>
            <a:r>
              <a:rPr lang="en-US" dirty="0">
                <a:solidFill>
                  <a:srgbClr val="676A6C"/>
                </a:solidFill>
                <a:latin typeface="open sans" panose="020B0606030504020204" pitchFamily="34" charset="0"/>
              </a:rPr>
              <a:t>&amp;</a:t>
            </a:r>
            <a:r>
              <a:rPr lang="en-US" b="0" i="0" dirty="0">
                <a:solidFill>
                  <a:srgbClr val="676A6C"/>
                </a:solidFill>
                <a:effectLst/>
                <a:latin typeface="open sans" panose="020B0606030504020204" pitchFamily="34" charset="0"/>
              </a:rPr>
              <a:t> continuous innovation</a:t>
            </a:r>
            <a:endParaRPr lang="en-US" dirty="0"/>
          </a:p>
          <a:p>
            <a:r>
              <a:rPr lang="en-US" dirty="0"/>
              <a:t>d</a:t>
            </a:r>
          </a:p>
        </p:txBody>
      </p:sp>
      <p:sp>
        <p:nvSpPr>
          <p:cNvPr id="4" name="Slide Number Placeholder 3"/>
          <p:cNvSpPr>
            <a:spLocks noGrp="1"/>
          </p:cNvSpPr>
          <p:nvPr>
            <p:ph type="sldNum" sz="quarter" idx="5"/>
          </p:nvPr>
        </p:nvSpPr>
        <p:spPr/>
        <p:txBody>
          <a:bodyPr/>
          <a:lstStyle/>
          <a:p>
            <a:fld id="{73C87BFA-89AD-471E-97D8-AAD37C05AB6A}" type="slidenum">
              <a:rPr lang="en-US" smtClean="0"/>
              <a:t>3</a:t>
            </a:fld>
            <a:endParaRPr lang="en-US" dirty="0"/>
          </a:p>
        </p:txBody>
      </p:sp>
    </p:spTree>
    <p:extLst>
      <p:ext uri="{BB962C8B-B14F-4D97-AF65-F5344CB8AC3E}">
        <p14:creationId xmlns:p14="http://schemas.microsoft.com/office/powerpoint/2010/main" val="3719818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 Brackett: 2 rounds, 10 min</a:t>
            </a:r>
          </a:p>
          <a:p>
            <a:r>
              <a:rPr lang="en-US" dirty="0"/>
              <a:t>Impromptu networking</a:t>
            </a:r>
          </a:p>
          <a:p>
            <a:r>
              <a:rPr lang="en-US" dirty="0"/>
              <a:t>Should be here by 2:12</a:t>
            </a:r>
          </a:p>
        </p:txBody>
      </p:sp>
      <p:sp>
        <p:nvSpPr>
          <p:cNvPr id="4" name="Slide Number Placeholder 3"/>
          <p:cNvSpPr>
            <a:spLocks noGrp="1"/>
          </p:cNvSpPr>
          <p:nvPr>
            <p:ph type="sldNum" sz="quarter" idx="5"/>
          </p:nvPr>
        </p:nvSpPr>
        <p:spPr/>
        <p:txBody>
          <a:bodyPr/>
          <a:lstStyle/>
          <a:p>
            <a:fld id="{73C87BFA-89AD-471E-97D8-AAD37C05AB6A}" type="slidenum">
              <a:rPr lang="en-US" smtClean="0"/>
              <a:t>4</a:t>
            </a:fld>
            <a:endParaRPr lang="en-US" dirty="0"/>
          </a:p>
        </p:txBody>
      </p:sp>
    </p:spTree>
    <p:extLst>
      <p:ext uri="{BB962C8B-B14F-4D97-AF65-F5344CB8AC3E}">
        <p14:creationId xmlns:p14="http://schemas.microsoft.com/office/powerpoint/2010/main" val="1152896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 Byrde:  2 min/Handout</a:t>
            </a:r>
          </a:p>
          <a:p>
            <a:endParaRPr lang="en-US" dirty="0"/>
          </a:p>
          <a:p>
            <a:endParaRPr lang="en-US" dirty="0"/>
          </a:p>
        </p:txBody>
      </p:sp>
      <p:sp>
        <p:nvSpPr>
          <p:cNvPr id="4" name="Slide Number Placeholder 3"/>
          <p:cNvSpPr>
            <a:spLocks noGrp="1"/>
          </p:cNvSpPr>
          <p:nvPr>
            <p:ph type="sldNum" sz="quarter" idx="5"/>
          </p:nvPr>
        </p:nvSpPr>
        <p:spPr/>
        <p:txBody>
          <a:bodyPr/>
          <a:lstStyle/>
          <a:p>
            <a:fld id="{73C87BFA-89AD-471E-97D8-AAD37C05AB6A}" type="slidenum">
              <a:rPr lang="en-US" smtClean="0"/>
              <a:t>5</a:t>
            </a:fld>
            <a:endParaRPr lang="en-US" dirty="0"/>
          </a:p>
        </p:txBody>
      </p:sp>
    </p:spTree>
    <p:extLst>
      <p:ext uri="{BB962C8B-B14F-4D97-AF65-F5344CB8AC3E}">
        <p14:creationId xmlns:p14="http://schemas.microsoft.com/office/powerpoint/2010/main" val="3956158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 Byrde:  2 min</a:t>
            </a:r>
          </a:p>
          <a:p>
            <a:r>
              <a:rPr lang="en-US" dirty="0"/>
              <a:t>Should be done here by 2:16</a:t>
            </a:r>
          </a:p>
          <a:p>
            <a:r>
              <a:rPr lang="en-US" dirty="0"/>
              <a:t>Put in handout, distill to key words.  </a:t>
            </a:r>
          </a:p>
          <a:p>
            <a:pPr marL="0" marR="0" indent="0" fontAlgn="base">
              <a:buNone/>
            </a:pPr>
            <a:r>
              <a:rPr lang="en-US" sz="1200" i="1" dirty="0">
                <a:effectLst/>
                <a:latin typeface="Calibri" panose="020F0502020204030204" pitchFamily="34" charset="0"/>
                <a:ea typeface="Calibri" panose="020F0502020204030204" pitchFamily="34" charset="0"/>
              </a:rPr>
              <a:t>NCCI is a community of academic and administrative change leaders who collaborate to share ideas, innovations and best practices. We provide members value through:  </a:t>
            </a:r>
            <a:endParaRPr lang="en-US" sz="1200" dirty="0">
              <a:effectLst/>
              <a:latin typeface="Times New Roman" panose="02020603050405020304" pitchFamily="18" charset="0"/>
              <a:ea typeface="Calibri" panose="020F0502020204030204" pitchFamily="34" charset="0"/>
            </a:endParaRPr>
          </a:p>
          <a:p>
            <a:pPr marL="342900" marR="0" lvl="0" indent="-342900" fontAlgn="base">
              <a:buFont typeface="Symbol" panose="05050102010706020507" pitchFamily="18" charset="2"/>
              <a:buChar char=""/>
            </a:pPr>
            <a:r>
              <a:rPr lang="en-US" sz="1200" dirty="0">
                <a:effectLst/>
                <a:latin typeface="Calibri" panose="020F0502020204030204" pitchFamily="34" charset="0"/>
                <a:ea typeface="Calibri" panose="020F0502020204030204" pitchFamily="34" charset="0"/>
              </a:rPr>
              <a:t>Relevant professional development programming and learning communities that enhance creativity and innovation </a:t>
            </a:r>
            <a:endParaRPr lang="en-US" sz="1200" dirty="0">
              <a:effectLst/>
              <a:latin typeface="Times New Roman" panose="02020603050405020304" pitchFamily="18" charset="0"/>
              <a:ea typeface="Calibri" panose="020F0502020204030204" pitchFamily="34" charset="0"/>
            </a:endParaRPr>
          </a:p>
          <a:p>
            <a:pPr marL="342900" marR="0" lvl="0" indent="-342900" fontAlgn="base">
              <a:buFont typeface="Symbol" panose="05050102010706020507" pitchFamily="18" charset="2"/>
              <a:buChar char=""/>
            </a:pPr>
            <a:r>
              <a:rPr lang="en-US" sz="1200" dirty="0">
                <a:effectLst/>
                <a:latin typeface="Calibri" panose="020F0502020204030204" pitchFamily="34" charset="0"/>
                <a:ea typeface="Calibri" panose="020F0502020204030204" pitchFamily="34" charset="0"/>
              </a:rPr>
              <a:t>Annual conference, monthly Power 60 webinars, communities of practice </a:t>
            </a:r>
            <a:endParaRPr lang="en-US" sz="1200" dirty="0">
              <a:effectLst/>
              <a:latin typeface="Times New Roman" panose="02020603050405020304" pitchFamily="18" charset="0"/>
              <a:ea typeface="Calibri" panose="020F0502020204030204" pitchFamily="34" charset="0"/>
            </a:endParaRPr>
          </a:p>
          <a:p>
            <a:pPr marL="342900" marR="0" lvl="0" indent="-342900" fontAlgn="base">
              <a:buFont typeface="Symbol" panose="05050102010706020507" pitchFamily="18" charset="2"/>
              <a:buChar char=""/>
            </a:pPr>
            <a:r>
              <a:rPr lang="en-US" sz="1200" dirty="0">
                <a:effectLst/>
                <a:latin typeface="Calibri" panose="020F0502020204030204" pitchFamily="34" charset="0"/>
                <a:ea typeface="Calibri" panose="020F0502020204030204" pitchFamily="34" charset="0"/>
              </a:rPr>
              <a:t>Regional networking and learning opportunities; Peer to peer mentoring and relationship building that grow leadership capacity </a:t>
            </a:r>
            <a:endParaRPr lang="en-US" sz="1200" dirty="0">
              <a:effectLst/>
              <a:latin typeface="Times New Roman" panose="02020603050405020304" pitchFamily="18" charset="0"/>
              <a:ea typeface="Calibri" panose="020F0502020204030204" pitchFamily="34" charset="0"/>
            </a:endParaRPr>
          </a:p>
          <a:p>
            <a:pPr marL="342900" marR="0" lvl="0" indent="-342900" fontAlgn="base">
              <a:buFont typeface="Symbol" panose="05050102010706020507" pitchFamily="18" charset="2"/>
              <a:buChar char=""/>
            </a:pPr>
            <a:r>
              <a:rPr lang="en-US" sz="1200" dirty="0">
                <a:effectLst/>
                <a:latin typeface="Calibri" panose="020F0502020204030204" pitchFamily="34" charset="0"/>
                <a:ea typeface="Calibri" panose="020F0502020204030204" pitchFamily="34" charset="0"/>
              </a:rPr>
              <a:t>Sharing best practice, skills and tools that support institutional effectiveness </a:t>
            </a:r>
            <a:endParaRPr lang="en-US" sz="1200" dirty="0">
              <a:effectLst/>
              <a:latin typeface="Times New Roman" panose="02020603050405020304" pitchFamily="18" charset="0"/>
              <a:ea typeface="Calibri" panose="020F0502020204030204" pitchFamily="34" charset="0"/>
            </a:endParaRPr>
          </a:p>
          <a:p>
            <a:pPr marL="342900" marR="0" lvl="0" indent="-342900" fontAlgn="base">
              <a:buFont typeface="Symbol" panose="05050102010706020507" pitchFamily="18" charset="2"/>
              <a:buChar char=""/>
            </a:pPr>
            <a:r>
              <a:rPr lang="en-US" sz="1200" dirty="0">
                <a:effectLst/>
                <a:latin typeface="Calibri" panose="020F0502020204030204" pitchFamily="34" charset="0"/>
                <a:ea typeface="Calibri" panose="020F0502020204030204" pitchFamily="34" charset="0"/>
              </a:rPr>
              <a:t>Access to organizational development expertise and resources from higher education leaders and consultants </a:t>
            </a:r>
            <a:endParaRPr lang="en-US" sz="1200" dirty="0">
              <a:effectLst/>
              <a:latin typeface="Times New Roman" panose="02020603050405020304" pitchFamily="18" charset="0"/>
              <a:ea typeface="Calibri" panose="020F0502020204030204" pitchFamily="34" charset="0"/>
            </a:endParaRPr>
          </a:p>
          <a:p>
            <a:pPr marL="342900" marR="0" lvl="0" indent="-342900" fontAlgn="base">
              <a:buFont typeface="Symbol" panose="05050102010706020507" pitchFamily="18" charset="2"/>
              <a:buChar char=""/>
            </a:pPr>
            <a:r>
              <a:rPr lang="en-US" sz="1200" dirty="0">
                <a:effectLst/>
                <a:latin typeface="Calibri" panose="020F0502020204030204" pitchFamily="34" charset="0"/>
                <a:ea typeface="Calibri" panose="020F0502020204030204" pitchFamily="34" charset="0"/>
              </a:rPr>
              <a:t>Member portal for collaboration and information sharing </a:t>
            </a:r>
            <a:endParaRPr lang="en-US" sz="1200" dirty="0">
              <a:effectLst/>
              <a:latin typeface="Times New Roman" panose="02020603050405020304" pitchFamily="18" charset="0"/>
              <a:ea typeface="Calibri" panose="020F0502020204030204" pitchFamily="34" charset="0"/>
            </a:endParaRPr>
          </a:p>
          <a:p>
            <a:pPr marL="342900" marR="0" lvl="0" indent="-342900" fontAlgn="base">
              <a:buFont typeface="Symbol" panose="05050102010706020507" pitchFamily="18" charset="2"/>
              <a:buChar char=""/>
            </a:pPr>
            <a:r>
              <a:rPr lang="en-US" sz="1200" dirty="0">
                <a:effectLst/>
                <a:latin typeface="Calibri" panose="020F0502020204030204" pitchFamily="34" charset="0"/>
                <a:ea typeface="Calibri" panose="020F0502020204030204" pitchFamily="34" charset="0"/>
              </a:rPr>
              <a:t>Institutional membership - benefits available to all faculty and staff within member institutions </a:t>
            </a:r>
            <a:endParaRPr lang="en-US" sz="1200" dirty="0">
              <a:effectLst/>
              <a:latin typeface="Times New Roman" panose="02020603050405020304" pitchFamily="18"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3C87BFA-89AD-471E-97D8-AAD37C05AB6A}" type="slidenum">
              <a:rPr lang="en-US" smtClean="0"/>
              <a:t>6</a:t>
            </a:fld>
            <a:endParaRPr lang="en-US" dirty="0"/>
          </a:p>
        </p:txBody>
      </p:sp>
    </p:spTree>
    <p:extLst>
      <p:ext uri="{BB962C8B-B14F-4D97-AF65-F5344CB8AC3E}">
        <p14:creationId xmlns:p14="http://schemas.microsoft.com/office/powerpoint/2010/main" val="2868307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15 min – both </a:t>
            </a:r>
          </a:p>
          <a:p>
            <a:r>
              <a:rPr lang="en-US" b="1" dirty="0"/>
              <a:t>Mary Brackett:  Please add yours based on the list below.</a:t>
            </a:r>
          </a:p>
          <a:p>
            <a:r>
              <a:rPr lang="en-US" dirty="0"/>
              <a:t>Registration support</a:t>
            </a:r>
          </a:p>
          <a:p>
            <a:r>
              <a:rPr lang="en-US" dirty="0"/>
              <a:t>Info about upcoming sessions/include in newsletter</a:t>
            </a:r>
          </a:p>
          <a:p>
            <a:r>
              <a:rPr lang="en-US" dirty="0"/>
              <a:t>Debrief after conference/share learning</a:t>
            </a:r>
          </a:p>
          <a:p>
            <a:r>
              <a:rPr lang="en-US" dirty="0"/>
              <a:t>Community of Practice</a:t>
            </a:r>
          </a:p>
          <a:p>
            <a:r>
              <a:rPr lang="en-US" dirty="0"/>
              <a:t>Budget to bring someone to the conference/scholarship program</a:t>
            </a:r>
          </a:p>
          <a:p>
            <a:endParaRPr lang="en-US" dirty="0"/>
          </a:p>
          <a:p>
            <a:r>
              <a:rPr lang="en-US" dirty="0"/>
              <a:t>Mary Byrde:</a:t>
            </a:r>
          </a:p>
          <a:p>
            <a:pPr marL="171450" indent="-171450">
              <a:buFont typeface="Arial" panose="020B0604020202020204" pitchFamily="34" charset="0"/>
              <a:buChar char="•"/>
            </a:pPr>
            <a:r>
              <a:rPr lang="en-US" dirty="0"/>
              <a:t>Communication with CI network.  E.g.  Upcoming Power 60s, or online conference.</a:t>
            </a:r>
          </a:p>
          <a:p>
            <a:pPr marL="171450" indent="-171450">
              <a:buFont typeface="Arial" panose="020B0604020202020204" pitchFamily="34" charset="0"/>
              <a:buChar char="•"/>
            </a:pPr>
            <a:r>
              <a:rPr lang="en-US" dirty="0"/>
              <a:t>Registration Support</a:t>
            </a:r>
          </a:p>
          <a:p>
            <a:pPr marL="171450" indent="-171450">
              <a:buFont typeface="Arial" panose="020B0604020202020204" pitchFamily="34" charset="0"/>
              <a:buChar char="•"/>
            </a:pPr>
            <a:r>
              <a:rPr lang="en-US" dirty="0"/>
              <a:t>Debrief after conference.  Share learning with other CI members.</a:t>
            </a:r>
          </a:p>
          <a:p>
            <a:pPr marL="171450" indent="-171450">
              <a:buFont typeface="Arial" panose="020B0604020202020204" pitchFamily="34" charset="0"/>
              <a:buChar char="•"/>
            </a:pPr>
            <a:r>
              <a:rPr lang="en-US" dirty="0"/>
              <a:t>Scholarship for conference.</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1.2.4.All for ideation/brainstorming</a:t>
            </a:r>
          </a:p>
        </p:txBody>
      </p:sp>
      <p:sp>
        <p:nvSpPr>
          <p:cNvPr id="4" name="Slide Number Placeholder 3"/>
          <p:cNvSpPr>
            <a:spLocks noGrp="1"/>
          </p:cNvSpPr>
          <p:nvPr>
            <p:ph type="sldNum" sz="quarter" idx="5"/>
          </p:nvPr>
        </p:nvSpPr>
        <p:spPr/>
        <p:txBody>
          <a:bodyPr/>
          <a:lstStyle/>
          <a:p>
            <a:fld id="{73C87BFA-89AD-471E-97D8-AAD37C05AB6A}" type="slidenum">
              <a:rPr lang="en-US" smtClean="0"/>
              <a:t>7</a:t>
            </a:fld>
            <a:endParaRPr lang="en-US" dirty="0"/>
          </a:p>
        </p:txBody>
      </p:sp>
    </p:spTree>
    <p:extLst>
      <p:ext uri="{BB962C8B-B14F-4D97-AF65-F5344CB8AC3E}">
        <p14:creationId xmlns:p14="http://schemas.microsoft.com/office/powerpoint/2010/main" val="3936597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 Brackett - 10 min</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FFFFFF"/>
                </a:solidFill>
                <a:latin typeface="+mn-lt"/>
                <a:ea typeface="+mn-ea"/>
                <a:cs typeface="+mn-cs"/>
              </a:rPr>
              <a:t>Find a partner, pick an idea, build out the plan, follow up in 30 days</a:t>
            </a:r>
          </a:p>
          <a:p>
            <a:endParaRPr lang="en-US" dirty="0"/>
          </a:p>
        </p:txBody>
      </p:sp>
      <p:sp>
        <p:nvSpPr>
          <p:cNvPr id="4" name="Slide Number Placeholder 3"/>
          <p:cNvSpPr>
            <a:spLocks noGrp="1"/>
          </p:cNvSpPr>
          <p:nvPr>
            <p:ph type="sldNum" sz="quarter" idx="5"/>
          </p:nvPr>
        </p:nvSpPr>
        <p:spPr/>
        <p:txBody>
          <a:bodyPr/>
          <a:lstStyle/>
          <a:p>
            <a:fld id="{73C87BFA-89AD-471E-97D8-AAD37C05AB6A}" type="slidenum">
              <a:rPr lang="en-US" smtClean="0"/>
              <a:t>8</a:t>
            </a:fld>
            <a:endParaRPr lang="en-US" dirty="0"/>
          </a:p>
        </p:txBody>
      </p:sp>
    </p:spTree>
    <p:extLst>
      <p:ext uri="{BB962C8B-B14F-4D97-AF65-F5344CB8AC3E}">
        <p14:creationId xmlns:p14="http://schemas.microsoft.com/office/powerpoint/2010/main" val="2592707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 </a:t>
            </a:r>
          </a:p>
        </p:txBody>
      </p:sp>
      <p:sp>
        <p:nvSpPr>
          <p:cNvPr id="4" name="Slide Number Placeholder 3"/>
          <p:cNvSpPr>
            <a:spLocks noGrp="1"/>
          </p:cNvSpPr>
          <p:nvPr>
            <p:ph type="sldNum" sz="quarter" idx="5"/>
          </p:nvPr>
        </p:nvSpPr>
        <p:spPr/>
        <p:txBody>
          <a:bodyPr/>
          <a:lstStyle/>
          <a:p>
            <a:fld id="{73C87BFA-89AD-471E-97D8-AAD37C05AB6A}" type="slidenum">
              <a:rPr lang="en-US" smtClean="0"/>
              <a:t>9</a:t>
            </a:fld>
            <a:endParaRPr lang="en-US" dirty="0"/>
          </a:p>
        </p:txBody>
      </p:sp>
    </p:spTree>
    <p:extLst>
      <p:ext uri="{BB962C8B-B14F-4D97-AF65-F5344CB8AC3E}">
        <p14:creationId xmlns:p14="http://schemas.microsoft.com/office/powerpoint/2010/main" val="2443540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83957-EFAA-6C81-82A6-157E01C220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ADE2364-E51C-A085-66BE-83784FBDDC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F32E8BC-5647-07EF-C99D-5CE9B2E9BFF7}"/>
              </a:ext>
            </a:extLst>
          </p:cNvPr>
          <p:cNvSpPr>
            <a:spLocks noGrp="1"/>
          </p:cNvSpPr>
          <p:nvPr>
            <p:ph type="dt" sz="half" idx="10"/>
          </p:nvPr>
        </p:nvSpPr>
        <p:spPr/>
        <p:txBody>
          <a:bodyPr/>
          <a:lstStyle/>
          <a:p>
            <a:fld id="{D70B6BE9-146E-4E7A-806E-2045199CB794}" type="datetimeFigureOut">
              <a:rPr lang="en-US" smtClean="0"/>
              <a:t>6/30/2023</a:t>
            </a:fld>
            <a:endParaRPr lang="en-US" dirty="0"/>
          </a:p>
        </p:txBody>
      </p:sp>
      <p:sp>
        <p:nvSpPr>
          <p:cNvPr id="5" name="Footer Placeholder 4">
            <a:extLst>
              <a:ext uri="{FF2B5EF4-FFF2-40B4-BE49-F238E27FC236}">
                <a16:creationId xmlns:a16="http://schemas.microsoft.com/office/drawing/2014/main" id="{48DDF74C-7A2F-50A0-87AD-73CFC937ED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DCEE7A6-D161-50C3-9208-6DA76C7EE5B9}"/>
              </a:ext>
            </a:extLst>
          </p:cNvPr>
          <p:cNvSpPr>
            <a:spLocks noGrp="1"/>
          </p:cNvSpPr>
          <p:nvPr>
            <p:ph type="sldNum" sz="quarter" idx="12"/>
          </p:nvPr>
        </p:nvSpPr>
        <p:spPr/>
        <p:txBody>
          <a:bodyPr/>
          <a:lstStyle/>
          <a:p>
            <a:fld id="{9F21FBF6-67D0-4860-B3DA-59BF89FD7D25}" type="slidenum">
              <a:rPr lang="en-US" smtClean="0"/>
              <a:t>‹#›</a:t>
            </a:fld>
            <a:endParaRPr lang="en-US" dirty="0"/>
          </a:p>
        </p:txBody>
      </p:sp>
    </p:spTree>
    <p:extLst>
      <p:ext uri="{BB962C8B-B14F-4D97-AF65-F5344CB8AC3E}">
        <p14:creationId xmlns:p14="http://schemas.microsoft.com/office/powerpoint/2010/main" val="1649730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EB376-0BB5-A99C-49A5-A5CD3613BB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86C647-301F-9C2D-B304-55B1E531E2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9676C1-C604-DC64-1B58-0545E8AA0E4D}"/>
              </a:ext>
            </a:extLst>
          </p:cNvPr>
          <p:cNvSpPr>
            <a:spLocks noGrp="1"/>
          </p:cNvSpPr>
          <p:nvPr>
            <p:ph type="dt" sz="half" idx="10"/>
          </p:nvPr>
        </p:nvSpPr>
        <p:spPr/>
        <p:txBody>
          <a:bodyPr/>
          <a:lstStyle/>
          <a:p>
            <a:fld id="{D70B6BE9-146E-4E7A-806E-2045199CB794}" type="datetimeFigureOut">
              <a:rPr lang="en-US" smtClean="0"/>
              <a:t>6/30/2023</a:t>
            </a:fld>
            <a:endParaRPr lang="en-US" dirty="0"/>
          </a:p>
        </p:txBody>
      </p:sp>
      <p:sp>
        <p:nvSpPr>
          <p:cNvPr id="5" name="Footer Placeholder 4">
            <a:extLst>
              <a:ext uri="{FF2B5EF4-FFF2-40B4-BE49-F238E27FC236}">
                <a16:creationId xmlns:a16="http://schemas.microsoft.com/office/drawing/2014/main" id="{6D16961E-CA19-071A-E16A-047EE4C3E26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F7820F5-AA02-99A1-CE91-00B4C74B3610}"/>
              </a:ext>
            </a:extLst>
          </p:cNvPr>
          <p:cNvSpPr>
            <a:spLocks noGrp="1"/>
          </p:cNvSpPr>
          <p:nvPr>
            <p:ph type="sldNum" sz="quarter" idx="12"/>
          </p:nvPr>
        </p:nvSpPr>
        <p:spPr/>
        <p:txBody>
          <a:bodyPr/>
          <a:lstStyle/>
          <a:p>
            <a:fld id="{9F21FBF6-67D0-4860-B3DA-59BF89FD7D25}" type="slidenum">
              <a:rPr lang="en-US" smtClean="0"/>
              <a:t>‹#›</a:t>
            </a:fld>
            <a:endParaRPr lang="en-US" dirty="0"/>
          </a:p>
        </p:txBody>
      </p:sp>
    </p:spTree>
    <p:extLst>
      <p:ext uri="{BB962C8B-B14F-4D97-AF65-F5344CB8AC3E}">
        <p14:creationId xmlns:p14="http://schemas.microsoft.com/office/powerpoint/2010/main" val="2571074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381BA5-3D54-6481-44A6-E7BBF5F20D0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39BF34-E6FC-F263-30DC-8D6382A3B0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38A4BA-A644-6D27-703C-3DB422AFE1B1}"/>
              </a:ext>
            </a:extLst>
          </p:cNvPr>
          <p:cNvSpPr>
            <a:spLocks noGrp="1"/>
          </p:cNvSpPr>
          <p:nvPr>
            <p:ph type="dt" sz="half" idx="10"/>
          </p:nvPr>
        </p:nvSpPr>
        <p:spPr/>
        <p:txBody>
          <a:bodyPr/>
          <a:lstStyle/>
          <a:p>
            <a:fld id="{D70B6BE9-146E-4E7A-806E-2045199CB794}" type="datetimeFigureOut">
              <a:rPr lang="en-US" smtClean="0"/>
              <a:t>6/30/2023</a:t>
            </a:fld>
            <a:endParaRPr lang="en-US" dirty="0"/>
          </a:p>
        </p:txBody>
      </p:sp>
      <p:sp>
        <p:nvSpPr>
          <p:cNvPr id="5" name="Footer Placeholder 4">
            <a:extLst>
              <a:ext uri="{FF2B5EF4-FFF2-40B4-BE49-F238E27FC236}">
                <a16:creationId xmlns:a16="http://schemas.microsoft.com/office/drawing/2014/main" id="{007574D1-F41E-2CC4-5A79-5CA7EA875E8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A01C780-00E1-FBB8-08FD-7B97AA305504}"/>
              </a:ext>
            </a:extLst>
          </p:cNvPr>
          <p:cNvSpPr>
            <a:spLocks noGrp="1"/>
          </p:cNvSpPr>
          <p:nvPr>
            <p:ph type="sldNum" sz="quarter" idx="12"/>
          </p:nvPr>
        </p:nvSpPr>
        <p:spPr/>
        <p:txBody>
          <a:bodyPr/>
          <a:lstStyle/>
          <a:p>
            <a:fld id="{9F21FBF6-67D0-4860-B3DA-59BF89FD7D25}" type="slidenum">
              <a:rPr lang="en-US" smtClean="0"/>
              <a:t>‹#›</a:t>
            </a:fld>
            <a:endParaRPr lang="en-US" dirty="0"/>
          </a:p>
        </p:txBody>
      </p:sp>
    </p:spTree>
    <p:extLst>
      <p:ext uri="{BB962C8B-B14F-4D97-AF65-F5344CB8AC3E}">
        <p14:creationId xmlns:p14="http://schemas.microsoft.com/office/powerpoint/2010/main" val="1832641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A1F1E-BD70-2A69-51E8-6948C3B864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063945-A683-3DB6-BC40-9BABB28C2F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13CB6F-3A5D-556D-06DA-FBC25C93A109}"/>
              </a:ext>
            </a:extLst>
          </p:cNvPr>
          <p:cNvSpPr>
            <a:spLocks noGrp="1"/>
          </p:cNvSpPr>
          <p:nvPr>
            <p:ph type="dt" sz="half" idx="10"/>
          </p:nvPr>
        </p:nvSpPr>
        <p:spPr/>
        <p:txBody>
          <a:bodyPr/>
          <a:lstStyle/>
          <a:p>
            <a:fld id="{D70B6BE9-146E-4E7A-806E-2045199CB794}" type="datetimeFigureOut">
              <a:rPr lang="en-US" smtClean="0"/>
              <a:t>6/30/2023</a:t>
            </a:fld>
            <a:endParaRPr lang="en-US" dirty="0"/>
          </a:p>
        </p:txBody>
      </p:sp>
      <p:sp>
        <p:nvSpPr>
          <p:cNvPr id="5" name="Footer Placeholder 4">
            <a:extLst>
              <a:ext uri="{FF2B5EF4-FFF2-40B4-BE49-F238E27FC236}">
                <a16:creationId xmlns:a16="http://schemas.microsoft.com/office/drawing/2014/main" id="{974DA77F-0574-49DB-97C8-21FC944E362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978DEA-8ED6-DE85-42C9-E8D64A33BD36}"/>
              </a:ext>
            </a:extLst>
          </p:cNvPr>
          <p:cNvSpPr>
            <a:spLocks noGrp="1"/>
          </p:cNvSpPr>
          <p:nvPr>
            <p:ph type="sldNum" sz="quarter" idx="12"/>
          </p:nvPr>
        </p:nvSpPr>
        <p:spPr/>
        <p:txBody>
          <a:bodyPr/>
          <a:lstStyle/>
          <a:p>
            <a:fld id="{9F21FBF6-67D0-4860-B3DA-59BF89FD7D25}" type="slidenum">
              <a:rPr lang="en-US" smtClean="0"/>
              <a:t>‹#›</a:t>
            </a:fld>
            <a:endParaRPr lang="en-US" dirty="0"/>
          </a:p>
        </p:txBody>
      </p:sp>
    </p:spTree>
    <p:extLst>
      <p:ext uri="{BB962C8B-B14F-4D97-AF65-F5344CB8AC3E}">
        <p14:creationId xmlns:p14="http://schemas.microsoft.com/office/powerpoint/2010/main" val="806619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568C6-0BCE-529E-2512-173C54BAA3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2E3334-7D49-D657-BC0B-E2A46BD517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111903-C519-CCCC-9472-7FDC8FDAC917}"/>
              </a:ext>
            </a:extLst>
          </p:cNvPr>
          <p:cNvSpPr>
            <a:spLocks noGrp="1"/>
          </p:cNvSpPr>
          <p:nvPr>
            <p:ph type="dt" sz="half" idx="10"/>
          </p:nvPr>
        </p:nvSpPr>
        <p:spPr/>
        <p:txBody>
          <a:bodyPr/>
          <a:lstStyle/>
          <a:p>
            <a:fld id="{D70B6BE9-146E-4E7A-806E-2045199CB794}" type="datetimeFigureOut">
              <a:rPr lang="en-US" smtClean="0"/>
              <a:t>6/30/2023</a:t>
            </a:fld>
            <a:endParaRPr lang="en-US" dirty="0"/>
          </a:p>
        </p:txBody>
      </p:sp>
      <p:sp>
        <p:nvSpPr>
          <p:cNvPr id="5" name="Footer Placeholder 4">
            <a:extLst>
              <a:ext uri="{FF2B5EF4-FFF2-40B4-BE49-F238E27FC236}">
                <a16:creationId xmlns:a16="http://schemas.microsoft.com/office/drawing/2014/main" id="{59F37E46-0A3D-A1D1-142C-2841DFEB74D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9432F30-CEB6-F427-EAD4-DE109D3317B5}"/>
              </a:ext>
            </a:extLst>
          </p:cNvPr>
          <p:cNvSpPr>
            <a:spLocks noGrp="1"/>
          </p:cNvSpPr>
          <p:nvPr>
            <p:ph type="sldNum" sz="quarter" idx="12"/>
          </p:nvPr>
        </p:nvSpPr>
        <p:spPr/>
        <p:txBody>
          <a:bodyPr/>
          <a:lstStyle/>
          <a:p>
            <a:fld id="{9F21FBF6-67D0-4860-B3DA-59BF89FD7D25}" type="slidenum">
              <a:rPr lang="en-US" smtClean="0"/>
              <a:t>‹#›</a:t>
            </a:fld>
            <a:endParaRPr lang="en-US" dirty="0"/>
          </a:p>
        </p:txBody>
      </p:sp>
    </p:spTree>
    <p:extLst>
      <p:ext uri="{BB962C8B-B14F-4D97-AF65-F5344CB8AC3E}">
        <p14:creationId xmlns:p14="http://schemas.microsoft.com/office/powerpoint/2010/main" val="272291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9073B-35A7-55D0-E22F-D0B478D9F9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306090-9276-348A-8242-19B6206FB2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E23017-AA1D-CAE2-0C17-CD9C3EA8083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D56B50-4953-BD48-A1C7-75D5E65517D7}"/>
              </a:ext>
            </a:extLst>
          </p:cNvPr>
          <p:cNvSpPr>
            <a:spLocks noGrp="1"/>
          </p:cNvSpPr>
          <p:nvPr>
            <p:ph type="dt" sz="half" idx="10"/>
          </p:nvPr>
        </p:nvSpPr>
        <p:spPr/>
        <p:txBody>
          <a:bodyPr/>
          <a:lstStyle/>
          <a:p>
            <a:fld id="{D70B6BE9-146E-4E7A-806E-2045199CB794}" type="datetimeFigureOut">
              <a:rPr lang="en-US" smtClean="0"/>
              <a:t>6/30/2023</a:t>
            </a:fld>
            <a:endParaRPr lang="en-US" dirty="0"/>
          </a:p>
        </p:txBody>
      </p:sp>
      <p:sp>
        <p:nvSpPr>
          <p:cNvPr id="6" name="Footer Placeholder 5">
            <a:extLst>
              <a:ext uri="{FF2B5EF4-FFF2-40B4-BE49-F238E27FC236}">
                <a16:creationId xmlns:a16="http://schemas.microsoft.com/office/drawing/2014/main" id="{D206636C-214D-DEC8-F2E2-3794FC630C9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9DD8C51-08D0-3158-911A-F435E851CA43}"/>
              </a:ext>
            </a:extLst>
          </p:cNvPr>
          <p:cNvSpPr>
            <a:spLocks noGrp="1"/>
          </p:cNvSpPr>
          <p:nvPr>
            <p:ph type="sldNum" sz="quarter" idx="12"/>
          </p:nvPr>
        </p:nvSpPr>
        <p:spPr/>
        <p:txBody>
          <a:bodyPr/>
          <a:lstStyle/>
          <a:p>
            <a:fld id="{9F21FBF6-67D0-4860-B3DA-59BF89FD7D25}" type="slidenum">
              <a:rPr lang="en-US" smtClean="0"/>
              <a:t>‹#›</a:t>
            </a:fld>
            <a:endParaRPr lang="en-US" dirty="0"/>
          </a:p>
        </p:txBody>
      </p:sp>
    </p:spTree>
    <p:extLst>
      <p:ext uri="{BB962C8B-B14F-4D97-AF65-F5344CB8AC3E}">
        <p14:creationId xmlns:p14="http://schemas.microsoft.com/office/powerpoint/2010/main" val="1405957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0357A-6730-9F7C-40A6-8989BA4AF0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E918D7-CBFC-E21A-9CE0-6734329C01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969A34-CA0C-4539-1D10-2FE4712A12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3B120C-42DE-19E1-7D78-DD26F32553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891FE4-4CDE-1D51-5195-8ED2A383B4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7221D4-1CA5-F022-66BE-C6C35F13A1C8}"/>
              </a:ext>
            </a:extLst>
          </p:cNvPr>
          <p:cNvSpPr>
            <a:spLocks noGrp="1"/>
          </p:cNvSpPr>
          <p:nvPr>
            <p:ph type="dt" sz="half" idx="10"/>
          </p:nvPr>
        </p:nvSpPr>
        <p:spPr/>
        <p:txBody>
          <a:bodyPr/>
          <a:lstStyle/>
          <a:p>
            <a:fld id="{D70B6BE9-146E-4E7A-806E-2045199CB794}" type="datetimeFigureOut">
              <a:rPr lang="en-US" smtClean="0"/>
              <a:t>6/30/2023</a:t>
            </a:fld>
            <a:endParaRPr lang="en-US" dirty="0"/>
          </a:p>
        </p:txBody>
      </p:sp>
      <p:sp>
        <p:nvSpPr>
          <p:cNvPr id="8" name="Footer Placeholder 7">
            <a:extLst>
              <a:ext uri="{FF2B5EF4-FFF2-40B4-BE49-F238E27FC236}">
                <a16:creationId xmlns:a16="http://schemas.microsoft.com/office/drawing/2014/main" id="{FBD3C987-A54D-1E2B-52D7-C2F0515B848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A4B134A-7F60-D19C-2B30-F82A8CE2886B}"/>
              </a:ext>
            </a:extLst>
          </p:cNvPr>
          <p:cNvSpPr>
            <a:spLocks noGrp="1"/>
          </p:cNvSpPr>
          <p:nvPr>
            <p:ph type="sldNum" sz="quarter" idx="12"/>
          </p:nvPr>
        </p:nvSpPr>
        <p:spPr/>
        <p:txBody>
          <a:bodyPr/>
          <a:lstStyle/>
          <a:p>
            <a:fld id="{9F21FBF6-67D0-4860-B3DA-59BF89FD7D25}" type="slidenum">
              <a:rPr lang="en-US" smtClean="0"/>
              <a:t>‹#›</a:t>
            </a:fld>
            <a:endParaRPr lang="en-US" dirty="0"/>
          </a:p>
        </p:txBody>
      </p:sp>
    </p:spTree>
    <p:extLst>
      <p:ext uri="{BB962C8B-B14F-4D97-AF65-F5344CB8AC3E}">
        <p14:creationId xmlns:p14="http://schemas.microsoft.com/office/powerpoint/2010/main" val="4034494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B39CC-7570-F01E-D442-26FAB89236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9700BA2-0CDC-2F34-AD93-C97A8AB1B87F}"/>
              </a:ext>
            </a:extLst>
          </p:cNvPr>
          <p:cNvSpPr>
            <a:spLocks noGrp="1"/>
          </p:cNvSpPr>
          <p:nvPr>
            <p:ph type="dt" sz="half" idx="10"/>
          </p:nvPr>
        </p:nvSpPr>
        <p:spPr/>
        <p:txBody>
          <a:bodyPr/>
          <a:lstStyle/>
          <a:p>
            <a:fld id="{D70B6BE9-146E-4E7A-806E-2045199CB794}" type="datetimeFigureOut">
              <a:rPr lang="en-US" smtClean="0"/>
              <a:t>6/30/2023</a:t>
            </a:fld>
            <a:endParaRPr lang="en-US" dirty="0"/>
          </a:p>
        </p:txBody>
      </p:sp>
      <p:sp>
        <p:nvSpPr>
          <p:cNvPr id="4" name="Footer Placeholder 3">
            <a:extLst>
              <a:ext uri="{FF2B5EF4-FFF2-40B4-BE49-F238E27FC236}">
                <a16:creationId xmlns:a16="http://schemas.microsoft.com/office/drawing/2014/main" id="{BCD66F1B-C448-1EA5-0662-5130F279D70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D21C582-2944-13F4-1FFE-A40E1F87AA28}"/>
              </a:ext>
            </a:extLst>
          </p:cNvPr>
          <p:cNvSpPr>
            <a:spLocks noGrp="1"/>
          </p:cNvSpPr>
          <p:nvPr>
            <p:ph type="sldNum" sz="quarter" idx="12"/>
          </p:nvPr>
        </p:nvSpPr>
        <p:spPr/>
        <p:txBody>
          <a:bodyPr/>
          <a:lstStyle/>
          <a:p>
            <a:fld id="{9F21FBF6-67D0-4860-B3DA-59BF89FD7D25}" type="slidenum">
              <a:rPr lang="en-US" smtClean="0"/>
              <a:t>‹#›</a:t>
            </a:fld>
            <a:endParaRPr lang="en-US" dirty="0"/>
          </a:p>
        </p:txBody>
      </p:sp>
    </p:spTree>
    <p:extLst>
      <p:ext uri="{BB962C8B-B14F-4D97-AF65-F5344CB8AC3E}">
        <p14:creationId xmlns:p14="http://schemas.microsoft.com/office/powerpoint/2010/main" val="3821370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2984E5-13BA-951E-4E03-0454B2A9656A}"/>
              </a:ext>
            </a:extLst>
          </p:cNvPr>
          <p:cNvSpPr>
            <a:spLocks noGrp="1"/>
          </p:cNvSpPr>
          <p:nvPr>
            <p:ph type="dt" sz="half" idx="10"/>
          </p:nvPr>
        </p:nvSpPr>
        <p:spPr/>
        <p:txBody>
          <a:bodyPr/>
          <a:lstStyle/>
          <a:p>
            <a:fld id="{D70B6BE9-146E-4E7A-806E-2045199CB794}" type="datetimeFigureOut">
              <a:rPr lang="en-US" smtClean="0"/>
              <a:t>6/30/2023</a:t>
            </a:fld>
            <a:endParaRPr lang="en-US" dirty="0"/>
          </a:p>
        </p:txBody>
      </p:sp>
      <p:sp>
        <p:nvSpPr>
          <p:cNvPr id="3" name="Footer Placeholder 2">
            <a:extLst>
              <a:ext uri="{FF2B5EF4-FFF2-40B4-BE49-F238E27FC236}">
                <a16:creationId xmlns:a16="http://schemas.microsoft.com/office/drawing/2014/main" id="{B496F9A2-352B-DD96-0E87-4376C229550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3079967-5654-0388-3434-7663C924274A}"/>
              </a:ext>
            </a:extLst>
          </p:cNvPr>
          <p:cNvSpPr>
            <a:spLocks noGrp="1"/>
          </p:cNvSpPr>
          <p:nvPr>
            <p:ph type="sldNum" sz="quarter" idx="12"/>
          </p:nvPr>
        </p:nvSpPr>
        <p:spPr/>
        <p:txBody>
          <a:bodyPr/>
          <a:lstStyle/>
          <a:p>
            <a:fld id="{9F21FBF6-67D0-4860-B3DA-59BF89FD7D25}" type="slidenum">
              <a:rPr lang="en-US" smtClean="0"/>
              <a:t>‹#›</a:t>
            </a:fld>
            <a:endParaRPr lang="en-US" dirty="0"/>
          </a:p>
        </p:txBody>
      </p:sp>
    </p:spTree>
    <p:extLst>
      <p:ext uri="{BB962C8B-B14F-4D97-AF65-F5344CB8AC3E}">
        <p14:creationId xmlns:p14="http://schemas.microsoft.com/office/powerpoint/2010/main" val="1966928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29A2C-8422-F1C8-7A9F-753C58C04E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C86F54-CAB5-EEF5-D318-13597A43EA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2952D0F-10EF-EAD9-8214-562B517F57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9108E3-AA09-C2B9-F550-1941366DD048}"/>
              </a:ext>
            </a:extLst>
          </p:cNvPr>
          <p:cNvSpPr>
            <a:spLocks noGrp="1"/>
          </p:cNvSpPr>
          <p:nvPr>
            <p:ph type="dt" sz="half" idx="10"/>
          </p:nvPr>
        </p:nvSpPr>
        <p:spPr/>
        <p:txBody>
          <a:bodyPr/>
          <a:lstStyle/>
          <a:p>
            <a:fld id="{D70B6BE9-146E-4E7A-806E-2045199CB794}" type="datetimeFigureOut">
              <a:rPr lang="en-US" smtClean="0"/>
              <a:t>6/30/2023</a:t>
            </a:fld>
            <a:endParaRPr lang="en-US" dirty="0"/>
          </a:p>
        </p:txBody>
      </p:sp>
      <p:sp>
        <p:nvSpPr>
          <p:cNvPr id="6" name="Footer Placeholder 5">
            <a:extLst>
              <a:ext uri="{FF2B5EF4-FFF2-40B4-BE49-F238E27FC236}">
                <a16:creationId xmlns:a16="http://schemas.microsoft.com/office/drawing/2014/main" id="{DED1DD6B-5C76-79B7-CF59-DBDBFE23073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662564-6428-B2B2-3E84-9ED98C41C90C}"/>
              </a:ext>
            </a:extLst>
          </p:cNvPr>
          <p:cNvSpPr>
            <a:spLocks noGrp="1"/>
          </p:cNvSpPr>
          <p:nvPr>
            <p:ph type="sldNum" sz="quarter" idx="12"/>
          </p:nvPr>
        </p:nvSpPr>
        <p:spPr/>
        <p:txBody>
          <a:bodyPr/>
          <a:lstStyle/>
          <a:p>
            <a:fld id="{9F21FBF6-67D0-4860-B3DA-59BF89FD7D25}" type="slidenum">
              <a:rPr lang="en-US" smtClean="0"/>
              <a:t>‹#›</a:t>
            </a:fld>
            <a:endParaRPr lang="en-US" dirty="0"/>
          </a:p>
        </p:txBody>
      </p:sp>
    </p:spTree>
    <p:extLst>
      <p:ext uri="{BB962C8B-B14F-4D97-AF65-F5344CB8AC3E}">
        <p14:creationId xmlns:p14="http://schemas.microsoft.com/office/powerpoint/2010/main" val="3031780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6A2D8-95A8-692E-9F3E-64DD0A3BDB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784160-522A-69BB-DBC4-70710EDC09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BAD2612-84F0-27EE-F2F0-F93A38DABB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E04BA1-B427-2D5F-26A3-BBD1E9F9372A}"/>
              </a:ext>
            </a:extLst>
          </p:cNvPr>
          <p:cNvSpPr>
            <a:spLocks noGrp="1"/>
          </p:cNvSpPr>
          <p:nvPr>
            <p:ph type="dt" sz="half" idx="10"/>
          </p:nvPr>
        </p:nvSpPr>
        <p:spPr/>
        <p:txBody>
          <a:bodyPr/>
          <a:lstStyle/>
          <a:p>
            <a:fld id="{D70B6BE9-146E-4E7A-806E-2045199CB794}" type="datetimeFigureOut">
              <a:rPr lang="en-US" smtClean="0"/>
              <a:t>6/30/2023</a:t>
            </a:fld>
            <a:endParaRPr lang="en-US" dirty="0"/>
          </a:p>
        </p:txBody>
      </p:sp>
      <p:sp>
        <p:nvSpPr>
          <p:cNvPr id="6" name="Footer Placeholder 5">
            <a:extLst>
              <a:ext uri="{FF2B5EF4-FFF2-40B4-BE49-F238E27FC236}">
                <a16:creationId xmlns:a16="http://schemas.microsoft.com/office/drawing/2014/main" id="{CCF0486D-101E-367C-205D-A7F1DFA0701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58A24BD-F2A2-3D0C-B286-10888AB0E622}"/>
              </a:ext>
            </a:extLst>
          </p:cNvPr>
          <p:cNvSpPr>
            <a:spLocks noGrp="1"/>
          </p:cNvSpPr>
          <p:nvPr>
            <p:ph type="sldNum" sz="quarter" idx="12"/>
          </p:nvPr>
        </p:nvSpPr>
        <p:spPr/>
        <p:txBody>
          <a:bodyPr/>
          <a:lstStyle/>
          <a:p>
            <a:fld id="{9F21FBF6-67D0-4860-B3DA-59BF89FD7D25}" type="slidenum">
              <a:rPr lang="en-US" smtClean="0"/>
              <a:t>‹#›</a:t>
            </a:fld>
            <a:endParaRPr lang="en-US" dirty="0"/>
          </a:p>
        </p:txBody>
      </p:sp>
    </p:spTree>
    <p:extLst>
      <p:ext uri="{BB962C8B-B14F-4D97-AF65-F5344CB8AC3E}">
        <p14:creationId xmlns:p14="http://schemas.microsoft.com/office/powerpoint/2010/main" val="17070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E2486F-405A-EDCE-2D34-21D2D62AE3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B4B96C-780F-C994-2266-7DC739AF02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4D81DB-AD36-479F-04A9-564B69DA53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0B6BE9-146E-4E7A-806E-2045199CB794}" type="datetimeFigureOut">
              <a:rPr lang="en-US" smtClean="0"/>
              <a:t>6/30/2023</a:t>
            </a:fld>
            <a:endParaRPr lang="en-US" dirty="0"/>
          </a:p>
        </p:txBody>
      </p:sp>
      <p:sp>
        <p:nvSpPr>
          <p:cNvPr id="5" name="Footer Placeholder 4">
            <a:extLst>
              <a:ext uri="{FF2B5EF4-FFF2-40B4-BE49-F238E27FC236}">
                <a16:creationId xmlns:a16="http://schemas.microsoft.com/office/drawing/2014/main" id="{3CB06C04-9889-71BA-80BC-D47C7C99C8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49BFEF7-8371-F473-4F37-5A8DD8E657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21FBF6-67D0-4860-B3DA-59BF89FD7D25}" type="slidenum">
              <a:rPr lang="en-US" smtClean="0"/>
              <a:t>‹#›</a:t>
            </a:fld>
            <a:endParaRPr lang="en-US" dirty="0"/>
          </a:p>
        </p:txBody>
      </p:sp>
    </p:spTree>
    <p:extLst>
      <p:ext uri="{BB962C8B-B14F-4D97-AF65-F5344CB8AC3E}">
        <p14:creationId xmlns:p14="http://schemas.microsoft.com/office/powerpoint/2010/main" val="2053611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mcb6m@virginia.edu"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hyperlink" Target="mailto:mbyrde@iu.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596F992-698C-48C0-9D89-70DA4CE92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9B65C9-F8A2-3F20-39B8-A351D1CE2F96}"/>
              </a:ext>
            </a:extLst>
          </p:cNvPr>
          <p:cNvSpPr>
            <a:spLocks noGrp="1"/>
          </p:cNvSpPr>
          <p:nvPr>
            <p:ph type="ctrTitle"/>
          </p:nvPr>
        </p:nvSpPr>
        <p:spPr>
          <a:xfrm>
            <a:off x="752029" y="3705867"/>
            <a:ext cx="10748902" cy="1800165"/>
          </a:xfrm>
        </p:spPr>
        <p:txBody>
          <a:bodyPr vert="horz" lIns="91440" tIns="45720" rIns="91440" bIns="45720" rtlCol="0" anchor="t">
            <a:noAutofit/>
          </a:bodyPr>
          <a:lstStyle/>
          <a:p>
            <a:pPr algn="r"/>
            <a:r>
              <a:rPr lang="en-US" sz="3600" kern="1200" dirty="0">
                <a:solidFill>
                  <a:schemeClr val="tx1"/>
                </a:solidFill>
                <a:latin typeface="+mj-lt"/>
                <a:ea typeface="+mj-ea"/>
                <a:cs typeface="+mj-cs"/>
              </a:rPr>
              <a:t>Building Awareness and Engagement – How to increase the impact of your institution’s NCCI membership </a:t>
            </a:r>
          </a:p>
        </p:txBody>
      </p:sp>
      <p:pic>
        <p:nvPicPr>
          <p:cNvPr id="6" name="Picture 5">
            <a:extLst>
              <a:ext uri="{FF2B5EF4-FFF2-40B4-BE49-F238E27FC236}">
                <a16:creationId xmlns:a16="http://schemas.microsoft.com/office/drawing/2014/main" id="{51A549F6-B905-4DA0-85BA-B896F2E9493B}"/>
              </a:ext>
            </a:extLst>
          </p:cNvPr>
          <p:cNvPicPr>
            <a:picLocks noChangeAspect="1"/>
          </p:cNvPicPr>
          <p:nvPr/>
        </p:nvPicPr>
        <p:blipFill>
          <a:blip r:embed="rId3"/>
          <a:stretch>
            <a:fillRect/>
          </a:stretch>
        </p:blipFill>
        <p:spPr>
          <a:xfrm>
            <a:off x="2810062" y="-26325"/>
            <a:ext cx="6632835" cy="3455325"/>
          </a:xfrm>
          <a:prstGeom prst="rect">
            <a:avLst/>
          </a:prstGeom>
        </p:spPr>
      </p:pic>
      <p:sp>
        <p:nvSpPr>
          <p:cNvPr id="3" name="TextBox 2">
            <a:extLst>
              <a:ext uri="{FF2B5EF4-FFF2-40B4-BE49-F238E27FC236}">
                <a16:creationId xmlns:a16="http://schemas.microsoft.com/office/drawing/2014/main" id="{5F152824-0526-B912-5E04-0CF536E69B30}"/>
              </a:ext>
            </a:extLst>
          </p:cNvPr>
          <p:cNvSpPr txBox="1"/>
          <p:nvPr/>
        </p:nvSpPr>
        <p:spPr>
          <a:xfrm>
            <a:off x="3207629" y="4882817"/>
            <a:ext cx="6235268" cy="1800164"/>
          </a:xfrm>
          <a:prstGeom prst="rect">
            <a:avLst/>
          </a:prstGeom>
        </p:spPr>
        <p:txBody>
          <a:bodyPr vert="horz" lIns="91440" tIns="45720" rIns="91440" bIns="45720" rtlCol="0" anchor="t">
            <a:normAutofit/>
          </a:bodyPr>
          <a:lstStyle/>
          <a:p>
            <a:pPr algn="ctr">
              <a:lnSpc>
                <a:spcPct val="90000"/>
              </a:lnSpc>
              <a:spcAft>
                <a:spcPts val="600"/>
              </a:spcAft>
            </a:pPr>
            <a:r>
              <a:rPr lang="en-US" sz="2000" dirty="0"/>
              <a:t>July 13, 2:00 pm</a:t>
            </a:r>
          </a:p>
          <a:p>
            <a:pPr indent="-228600" algn="ctr">
              <a:lnSpc>
                <a:spcPct val="90000"/>
              </a:lnSpc>
              <a:spcAft>
                <a:spcPts val="600"/>
              </a:spcAft>
              <a:buFont typeface="Arial" panose="020B0604020202020204" pitchFamily="34" charset="0"/>
              <a:buChar char="•"/>
            </a:pPr>
            <a:endParaRPr lang="en-US" sz="2000" dirty="0"/>
          </a:p>
          <a:p>
            <a:pPr algn="ctr">
              <a:lnSpc>
                <a:spcPct val="90000"/>
              </a:lnSpc>
              <a:spcAft>
                <a:spcPts val="600"/>
              </a:spcAft>
            </a:pPr>
            <a:r>
              <a:rPr lang="en-US" sz="2000" dirty="0"/>
              <a:t>Mary Brackett, University of Virginia </a:t>
            </a:r>
          </a:p>
          <a:p>
            <a:pPr algn="ctr">
              <a:lnSpc>
                <a:spcPct val="90000"/>
              </a:lnSpc>
              <a:spcAft>
                <a:spcPts val="600"/>
              </a:spcAft>
            </a:pPr>
            <a:r>
              <a:rPr lang="en-US" sz="2000" dirty="0"/>
              <a:t>Mary Byrde, Indiana University</a:t>
            </a:r>
          </a:p>
        </p:txBody>
      </p:sp>
      <p:sp>
        <p:nvSpPr>
          <p:cNvPr id="13" name="Rectangle 12">
            <a:extLst>
              <a:ext uri="{FF2B5EF4-FFF2-40B4-BE49-F238E27FC236}">
                <a16:creationId xmlns:a16="http://schemas.microsoft.com/office/drawing/2014/main" id="{E7BFF8DC-0AE7-4AD2-9B28-2E5F26D62C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E0162AD-C6E5-4BF8-A453-76ADB36877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31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297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8EAD6F-696A-737B-CDD6-B1E2D09C819F}"/>
              </a:ext>
            </a:extLst>
          </p:cNvPr>
          <p:cNvSpPr>
            <a:spLocks noGrp="1"/>
          </p:cNvSpPr>
          <p:nvPr>
            <p:ph type="title"/>
          </p:nvPr>
        </p:nvSpPr>
        <p:spPr>
          <a:xfrm>
            <a:off x="1136397" y="502020"/>
            <a:ext cx="5323715" cy="1642970"/>
          </a:xfrm>
        </p:spPr>
        <p:txBody>
          <a:bodyPr anchor="b">
            <a:normAutofit/>
          </a:bodyPr>
          <a:lstStyle/>
          <a:p>
            <a:r>
              <a:rPr lang="en-US" sz="4000"/>
              <a:t>Thank you!</a:t>
            </a:r>
          </a:p>
        </p:txBody>
      </p:sp>
      <p:sp>
        <p:nvSpPr>
          <p:cNvPr id="3" name="Content Placeholder 2">
            <a:extLst>
              <a:ext uri="{FF2B5EF4-FFF2-40B4-BE49-F238E27FC236}">
                <a16:creationId xmlns:a16="http://schemas.microsoft.com/office/drawing/2014/main" id="{F8B1E4D6-073B-4424-5AF4-FE3A33035879}"/>
              </a:ext>
            </a:extLst>
          </p:cNvPr>
          <p:cNvSpPr>
            <a:spLocks noGrp="1"/>
          </p:cNvSpPr>
          <p:nvPr>
            <p:ph idx="1"/>
          </p:nvPr>
        </p:nvSpPr>
        <p:spPr>
          <a:xfrm>
            <a:off x="1144923" y="2405894"/>
            <a:ext cx="5315189" cy="3535083"/>
          </a:xfrm>
        </p:spPr>
        <p:txBody>
          <a:bodyPr anchor="t">
            <a:normAutofit/>
          </a:bodyPr>
          <a:lstStyle/>
          <a:p>
            <a:pPr marL="0" indent="0">
              <a:buNone/>
            </a:pPr>
            <a:r>
              <a:rPr lang="en-US" sz="2000" dirty="0"/>
              <a:t>Mary Brackett</a:t>
            </a:r>
          </a:p>
          <a:p>
            <a:pPr marL="457200" lvl="1" indent="0">
              <a:buNone/>
            </a:pPr>
            <a:r>
              <a:rPr lang="en-US" sz="2000" dirty="0"/>
              <a:t>University of Virginia</a:t>
            </a:r>
          </a:p>
          <a:p>
            <a:pPr marL="457200" lvl="1" indent="0">
              <a:buNone/>
            </a:pPr>
            <a:r>
              <a:rPr lang="en-US" sz="2000" dirty="0">
                <a:hlinkClick r:id="rId3"/>
              </a:rPr>
              <a:t>mcb6m@virginia.edu</a:t>
            </a:r>
            <a:r>
              <a:rPr lang="en-US" sz="2000" dirty="0"/>
              <a:t> </a:t>
            </a:r>
          </a:p>
          <a:p>
            <a:pPr marL="0" indent="0">
              <a:buNone/>
            </a:pPr>
            <a:endParaRPr lang="en-US" sz="2000" dirty="0"/>
          </a:p>
          <a:p>
            <a:pPr marL="0" indent="0">
              <a:buNone/>
            </a:pPr>
            <a:r>
              <a:rPr lang="en-US" sz="2000" dirty="0"/>
              <a:t>Mary Byrde</a:t>
            </a:r>
          </a:p>
          <a:p>
            <a:pPr marL="457200" lvl="1" indent="0">
              <a:buNone/>
            </a:pPr>
            <a:r>
              <a:rPr lang="en-US" sz="2000" dirty="0"/>
              <a:t>Indiana University</a:t>
            </a:r>
          </a:p>
          <a:p>
            <a:pPr marL="457200" lvl="1" indent="0">
              <a:buNone/>
            </a:pPr>
            <a:r>
              <a:rPr lang="en-US" sz="2000" dirty="0">
                <a:hlinkClick r:id="rId4"/>
              </a:rPr>
              <a:t>mbyrde@iu.edu</a:t>
            </a:r>
            <a:r>
              <a:rPr lang="en-US" sz="2000" dirty="0"/>
              <a:t> </a:t>
            </a:r>
          </a:p>
          <a:p>
            <a:endParaRPr lang="en-US" sz="2000" dirty="0"/>
          </a:p>
        </p:txBody>
      </p:sp>
      <p:sp>
        <p:nvSpPr>
          <p:cNvPr id="12" name="Rectangle 11">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Envelope">
            <a:extLst>
              <a:ext uri="{FF2B5EF4-FFF2-40B4-BE49-F238E27FC236}">
                <a16:creationId xmlns:a16="http://schemas.microsoft.com/office/drawing/2014/main" id="{90C7FADE-0C7F-304F-2F0B-3DBC45E47D3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075967" y="1359681"/>
            <a:ext cx="4170530" cy="4170530"/>
          </a:xfrm>
          <a:prstGeom prst="rect">
            <a:avLst/>
          </a:prstGeom>
        </p:spPr>
      </p:pic>
    </p:spTree>
    <p:extLst>
      <p:ext uri="{BB962C8B-B14F-4D97-AF65-F5344CB8AC3E}">
        <p14:creationId xmlns:p14="http://schemas.microsoft.com/office/powerpoint/2010/main" val="413924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50" name="Rectangle 49">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693DE87E-3FA2-1EB9-DFE1-64EC25899985}"/>
              </a:ext>
            </a:extLst>
          </p:cNvPr>
          <p:cNvSpPr>
            <a:spLocks noGrp="1"/>
          </p:cNvSpPr>
          <p:nvPr>
            <p:ph type="title"/>
          </p:nvPr>
        </p:nvSpPr>
        <p:spPr>
          <a:xfrm>
            <a:off x="1314824" y="735106"/>
            <a:ext cx="10053763" cy="2928470"/>
          </a:xfrm>
        </p:spPr>
        <p:txBody>
          <a:bodyPr vert="horz" lIns="91440" tIns="45720" rIns="91440" bIns="45720" rtlCol="0" anchor="b">
            <a:normAutofit/>
          </a:bodyPr>
          <a:lstStyle/>
          <a:p>
            <a:r>
              <a:rPr lang="en-US" sz="4800" kern="1200" dirty="0">
                <a:solidFill>
                  <a:srgbClr val="FFFFFF"/>
                </a:solidFill>
                <a:latin typeface="+mj-lt"/>
                <a:ea typeface="+mj-ea"/>
                <a:cs typeface="+mj-cs"/>
              </a:rPr>
              <a:t>Session Overview</a:t>
            </a:r>
          </a:p>
        </p:txBody>
      </p:sp>
    </p:spTree>
    <p:extLst>
      <p:ext uri="{BB962C8B-B14F-4D97-AF65-F5344CB8AC3E}">
        <p14:creationId xmlns:p14="http://schemas.microsoft.com/office/powerpoint/2010/main" val="1428354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0DF1E8-D739-B645-F08D-C28C71CE0443}"/>
              </a:ext>
            </a:extLst>
          </p:cNvPr>
          <p:cNvSpPr>
            <a:spLocks noGrp="1"/>
          </p:cNvSpPr>
          <p:nvPr>
            <p:ph type="title"/>
          </p:nvPr>
        </p:nvSpPr>
        <p:spPr>
          <a:xfrm>
            <a:off x="640080" y="325369"/>
            <a:ext cx="4368602" cy="1956841"/>
          </a:xfrm>
        </p:spPr>
        <p:txBody>
          <a:bodyPr anchor="b">
            <a:normAutofit/>
          </a:bodyPr>
          <a:lstStyle/>
          <a:p>
            <a:r>
              <a:rPr lang="en-US" sz="4200" dirty="0"/>
              <a:t>Welcome &amp; Learning Outcomes	</a:t>
            </a:r>
          </a:p>
        </p:txBody>
      </p:sp>
      <p:sp>
        <p:nvSpPr>
          <p:cNvPr id="16"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ontent Placeholder 2">
            <a:extLst>
              <a:ext uri="{FF2B5EF4-FFF2-40B4-BE49-F238E27FC236}">
                <a16:creationId xmlns:a16="http://schemas.microsoft.com/office/drawing/2014/main" id="{56C1735E-64D6-9FC9-F4C0-EA8AA5F182C2}"/>
              </a:ext>
            </a:extLst>
          </p:cNvPr>
          <p:cNvSpPr>
            <a:spLocks noGrp="1"/>
          </p:cNvSpPr>
          <p:nvPr>
            <p:ph idx="1"/>
          </p:nvPr>
        </p:nvSpPr>
        <p:spPr>
          <a:xfrm>
            <a:off x="640080" y="2872899"/>
            <a:ext cx="4243589" cy="3320668"/>
          </a:xfrm>
        </p:spPr>
        <p:txBody>
          <a:bodyPr>
            <a:normAutofit/>
          </a:bodyPr>
          <a:lstStyle/>
          <a:p>
            <a:pPr marL="514350" indent="-514350">
              <a:buFont typeface="+mj-lt"/>
              <a:buAutoNum type="arabicPeriod"/>
            </a:pPr>
            <a:r>
              <a:rPr lang="en-US" sz="2200" b="0" i="0" dirty="0">
                <a:effectLst/>
                <a:latin typeface="open sans" panose="020B0606030504020204" pitchFamily="34" charset="0"/>
              </a:rPr>
              <a:t>Share benefits and value of NCCI membership to colleagues</a:t>
            </a:r>
          </a:p>
          <a:p>
            <a:pPr marL="514350" indent="-514350">
              <a:buFont typeface="+mj-lt"/>
              <a:buAutoNum type="arabicPeriod"/>
            </a:pPr>
            <a:r>
              <a:rPr lang="en-US" sz="2200" b="0" i="0" dirty="0">
                <a:effectLst/>
                <a:latin typeface="open sans" panose="020B0606030504020204" pitchFamily="34" charset="0"/>
              </a:rPr>
              <a:t>Increase awareness of NCCI benefits on campus</a:t>
            </a:r>
          </a:p>
          <a:p>
            <a:pPr marL="514350" indent="-514350">
              <a:buFont typeface="+mj-lt"/>
              <a:buAutoNum type="arabicPeriod"/>
            </a:pPr>
            <a:r>
              <a:rPr lang="en-US" sz="2200" b="0" i="0" dirty="0">
                <a:effectLst/>
                <a:latin typeface="open sans" panose="020B0606030504020204" pitchFamily="34" charset="0"/>
              </a:rPr>
              <a:t>Establish a campus wide network of colleagues involved in change </a:t>
            </a:r>
            <a:r>
              <a:rPr lang="en-US" sz="2200" dirty="0">
                <a:latin typeface="open sans" panose="020B0606030504020204" pitchFamily="34" charset="0"/>
              </a:rPr>
              <a:t>&amp;</a:t>
            </a:r>
            <a:r>
              <a:rPr lang="en-US" sz="2200" b="0" i="0" dirty="0">
                <a:effectLst/>
                <a:latin typeface="open sans" panose="020B0606030504020204" pitchFamily="34" charset="0"/>
              </a:rPr>
              <a:t> continuous innovation</a:t>
            </a:r>
            <a:endParaRPr lang="en-US" sz="2200" dirty="0"/>
          </a:p>
        </p:txBody>
      </p:sp>
      <p:pic>
        <p:nvPicPr>
          <p:cNvPr id="18" name="Picture 4" descr="Light bulb on yellow background with sketched light beams and cord">
            <a:extLst>
              <a:ext uri="{FF2B5EF4-FFF2-40B4-BE49-F238E27FC236}">
                <a16:creationId xmlns:a16="http://schemas.microsoft.com/office/drawing/2014/main" id="{99558C4E-E20D-CC24-41D0-CDE2C7899D84}"/>
              </a:ext>
            </a:extLst>
          </p:cNvPr>
          <p:cNvPicPr>
            <a:picLocks noChangeAspect="1"/>
          </p:cNvPicPr>
          <p:nvPr/>
        </p:nvPicPr>
        <p:blipFill rotWithShape="1">
          <a:blip r:embed="rId3"/>
          <a:srcRect l="38314"/>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3941243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E3CCC0-39D3-EA92-0652-9E7F8A0C7FEC}"/>
              </a:ext>
            </a:extLst>
          </p:cNvPr>
          <p:cNvSpPr>
            <a:spLocks noGrp="1"/>
          </p:cNvSpPr>
          <p:nvPr>
            <p:ph type="title"/>
          </p:nvPr>
        </p:nvSpPr>
        <p:spPr>
          <a:xfrm>
            <a:off x="640080" y="325369"/>
            <a:ext cx="4368602" cy="1956841"/>
          </a:xfrm>
        </p:spPr>
        <p:txBody>
          <a:bodyPr anchor="b">
            <a:normAutofit/>
          </a:bodyPr>
          <a:lstStyle/>
          <a:p>
            <a:r>
              <a:rPr lang="en-US" sz="5400" dirty="0"/>
              <a:t>Connection </a:t>
            </a:r>
          </a:p>
        </p:txBody>
      </p:sp>
      <p:sp>
        <p:nvSpPr>
          <p:cNvPr id="11"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9368FBB-9CB2-B397-0225-7A66A1BEBD53}"/>
              </a:ext>
            </a:extLst>
          </p:cNvPr>
          <p:cNvSpPr>
            <a:spLocks noGrp="1"/>
          </p:cNvSpPr>
          <p:nvPr>
            <p:ph idx="1"/>
          </p:nvPr>
        </p:nvSpPr>
        <p:spPr>
          <a:xfrm>
            <a:off x="640080" y="2872899"/>
            <a:ext cx="4243589" cy="3320668"/>
          </a:xfrm>
        </p:spPr>
        <p:txBody>
          <a:bodyPr>
            <a:normAutofit/>
          </a:bodyPr>
          <a:lstStyle/>
          <a:p>
            <a:pPr marL="0" indent="0">
              <a:buNone/>
            </a:pPr>
            <a:r>
              <a:rPr lang="en-US" sz="2200" dirty="0"/>
              <a:t>What do you find most beneficial about your NCCI membership?</a:t>
            </a:r>
          </a:p>
        </p:txBody>
      </p:sp>
      <p:pic>
        <p:nvPicPr>
          <p:cNvPr id="5" name="Picture 4" descr="Puzzle pieces">
            <a:extLst>
              <a:ext uri="{FF2B5EF4-FFF2-40B4-BE49-F238E27FC236}">
                <a16:creationId xmlns:a16="http://schemas.microsoft.com/office/drawing/2014/main" id="{3751C515-CFE3-9481-E532-517E7C96DBCE}"/>
              </a:ext>
            </a:extLst>
          </p:cNvPr>
          <p:cNvPicPr>
            <a:picLocks noChangeAspect="1"/>
          </p:cNvPicPr>
          <p:nvPr/>
        </p:nvPicPr>
        <p:blipFill rotWithShape="1">
          <a:blip r:embed="rId3"/>
          <a:srcRect l="20458" r="1284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4143970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0" name="Rectangle 15">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21" name="Rectangle 17">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0D29B9-21D5-C472-AC90-DA6B6042A098}"/>
              </a:ext>
            </a:extLst>
          </p:cNvPr>
          <p:cNvSpPr>
            <a:spLocks noGrp="1"/>
          </p:cNvSpPr>
          <p:nvPr>
            <p:ph type="title"/>
          </p:nvPr>
        </p:nvSpPr>
        <p:spPr>
          <a:xfrm>
            <a:off x="992206" y="1608667"/>
            <a:ext cx="2823275" cy="4501127"/>
          </a:xfrm>
        </p:spPr>
        <p:txBody>
          <a:bodyPr anchor="t">
            <a:normAutofit/>
          </a:bodyPr>
          <a:lstStyle/>
          <a:p>
            <a:pPr algn="r"/>
            <a:r>
              <a:rPr lang="en-US" sz="3200" dirty="0">
                <a:solidFill>
                  <a:srgbClr val="FFFFFF"/>
                </a:solidFill>
              </a:rPr>
              <a:t>Awareness of NCCI Benefits	</a:t>
            </a:r>
          </a:p>
        </p:txBody>
      </p:sp>
      <p:sp>
        <p:nvSpPr>
          <p:cNvPr id="3" name="Content Placeholder 2">
            <a:extLst>
              <a:ext uri="{FF2B5EF4-FFF2-40B4-BE49-F238E27FC236}">
                <a16:creationId xmlns:a16="http://schemas.microsoft.com/office/drawing/2014/main" id="{C1104414-4ACC-0FE6-D2A0-D2E144BC744D}"/>
              </a:ext>
            </a:extLst>
          </p:cNvPr>
          <p:cNvSpPr>
            <a:spLocks noGrp="1"/>
          </p:cNvSpPr>
          <p:nvPr>
            <p:ph sz="half" idx="1"/>
          </p:nvPr>
        </p:nvSpPr>
        <p:spPr>
          <a:xfrm>
            <a:off x="4547698" y="1608667"/>
            <a:ext cx="3421958" cy="4501127"/>
          </a:xfrm>
        </p:spPr>
        <p:txBody>
          <a:bodyPr>
            <a:normAutofit/>
          </a:bodyPr>
          <a:lstStyle/>
          <a:p>
            <a:pPr marL="0" indent="0">
              <a:buNone/>
            </a:pPr>
            <a:r>
              <a:rPr lang="en-US" sz="2000" dirty="0"/>
              <a:t>Annual Conference</a:t>
            </a:r>
          </a:p>
          <a:p>
            <a:pPr marL="0" indent="0">
              <a:buNone/>
            </a:pPr>
            <a:r>
              <a:rPr lang="en-US" sz="2000" dirty="0"/>
              <a:t>Professional Development</a:t>
            </a:r>
          </a:p>
          <a:p>
            <a:pPr lvl="1"/>
            <a:r>
              <a:rPr lang="en-US" sz="2000" dirty="0"/>
              <a:t>Certificate program</a:t>
            </a:r>
          </a:p>
          <a:p>
            <a:pPr lvl="1"/>
            <a:r>
              <a:rPr lang="en-US" sz="2000" dirty="0"/>
              <a:t>Power 60</a:t>
            </a:r>
          </a:p>
          <a:p>
            <a:pPr lvl="1"/>
            <a:r>
              <a:rPr lang="en-US" sz="2000" dirty="0"/>
              <a:t>The Exchange</a:t>
            </a:r>
          </a:p>
          <a:p>
            <a:pPr marL="0" indent="0">
              <a:buNone/>
            </a:pPr>
            <a:r>
              <a:rPr lang="en-US" sz="2000" dirty="0"/>
              <a:t>Awards</a:t>
            </a:r>
          </a:p>
          <a:p>
            <a:pPr marL="0" indent="0">
              <a:buNone/>
            </a:pPr>
            <a:endParaRPr lang="en-US" sz="2000" dirty="0"/>
          </a:p>
          <a:p>
            <a:pPr marL="0" indent="0">
              <a:buNone/>
            </a:pPr>
            <a:r>
              <a:rPr lang="en-US" sz="2000" dirty="0"/>
              <a:t>Resource Library </a:t>
            </a:r>
          </a:p>
          <a:p>
            <a:pPr marL="0" indent="0">
              <a:buNone/>
            </a:pPr>
            <a:endParaRPr lang="en-US" sz="2000" dirty="0"/>
          </a:p>
        </p:txBody>
      </p:sp>
      <p:sp>
        <p:nvSpPr>
          <p:cNvPr id="4" name="Content Placeholder 3">
            <a:extLst>
              <a:ext uri="{FF2B5EF4-FFF2-40B4-BE49-F238E27FC236}">
                <a16:creationId xmlns:a16="http://schemas.microsoft.com/office/drawing/2014/main" id="{14F56D07-02EE-DF33-F09A-4FE32E028C5F}"/>
              </a:ext>
            </a:extLst>
          </p:cNvPr>
          <p:cNvSpPr>
            <a:spLocks noGrp="1"/>
          </p:cNvSpPr>
          <p:nvPr>
            <p:ph sz="half" idx="2"/>
          </p:nvPr>
        </p:nvSpPr>
        <p:spPr>
          <a:xfrm>
            <a:off x="8289696" y="1608667"/>
            <a:ext cx="3421957" cy="4501127"/>
          </a:xfrm>
        </p:spPr>
        <p:txBody>
          <a:bodyPr>
            <a:normAutofit/>
          </a:bodyPr>
          <a:lstStyle/>
          <a:p>
            <a:pPr marL="0" indent="0">
              <a:buNone/>
            </a:pPr>
            <a:r>
              <a:rPr lang="en-US" sz="2000" dirty="0"/>
              <a:t>Engagement</a:t>
            </a:r>
          </a:p>
          <a:p>
            <a:pPr lvl="1"/>
            <a:r>
              <a:rPr lang="en-US" sz="2000" dirty="0"/>
              <a:t>Volunteer Opportunities</a:t>
            </a:r>
          </a:p>
          <a:p>
            <a:pPr lvl="1"/>
            <a:r>
              <a:rPr lang="en-US" sz="2000" dirty="0"/>
              <a:t>Board Membership</a:t>
            </a:r>
          </a:p>
          <a:p>
            <a:pPr lvl="1"/>
            <a:r>
              <a:rPr lang="en-US" sz="2000" dirty="0"/>
              <a:t>Networking</a:t>
            </a:r>
          </a:p>
          <a:p>
            <a:pPr marL="0" indent="0">
              <a:buNone/>
            </a:pPr>
            <a:r>
              <a:rPr lang="en-US" sz="2000" dirty="0"/>
              <a:t>Communication</a:t>
            </a:r>
          </a:p>
          <a:p>
            <a:pPr lvl="1"/>
            <a:r>
              <a:rPr lang="en-US" sz="2000" dirty="0"/>
              <a:t>Monthly emails </a:t>
            </a:r>
          </a:p>
          <a:p>
            <a:pPr lvl="1"/>
            <a:r>
              <a:rPr lang="en-US" sz="2000" dirty="0"/>
              <a:t>Website</a:t>
            </a:r>
          </a:p>
          <a:p>
            <a:pPr lvl="1"/>
            <a:r>
              <a:rPr lang="en-US" sz="2000" dirty="0"/>
              <a:t>LinkedIn page</a:t>
            </a:r>
          </a:p>
          <a:p>
            <a:pPr marL="0" indent="0">
              <a:buNone/>
            </a:pPr>
            <a:endParaRPr lang="en-US" sz="2000" dirty="0"/>
          </a:p>
          <a:p>
            <a:endParaRPr lang="en-US" sz="2000" dirty="0"/>
          </a:p>
        </p:txBody>
      </p:sp>
    </p:spTree>
    <p:extLst>
      <p:ext uri="{BB962C8B-B14F-4D97-AF65-F5344CB8AC3E}">
        <p14:creationId xmlns:p14="http://schemas.microsoft.com/office/powerpoint/2010/main" val="39296925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B9C80E-3A8E-D911-B7C7-91C0ED92E24A}"/>
              </a:ext>
            </a:extLst>
          </p:cNvPr>
          <p:cNvSpPr>
            <a:spLocks noGrp="1"/>
          </p:cNvSpPr>
          <p:nvPr>
            <p:ph type="title"/>
          </p:nvPr>
        </p:nvSpPr>
        <p:spPr>
          <a:xfrm>
            <a:off x="572493" y="238539"/>
            <a:ext cx="11018520" cy="1434415"/>
          </a:xfrm>
        </p:spPr>
        <p:txBody>
          <a:bodyPr anchor="b">
            <a:normAutofit/>
          </a:bodyPr>
          <a:lstStyle/>
          <a:p>
            <a:r>
              <a:rPr lang="en-US" sz="5400"/>
              <a:t>NCCI Value Proposition</a:t>
            </a:r>
          </a:p>
        </p:txBody>
      </p:sp>
      <p:sp>
        <p:nvSpPr>
          <p:cNvPr id="18"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White bulbs with a yellow one standing out">
            <a:extLst>
              <a:ext uri="{FF2B5EF4-FFF2-40B4-BE49-F238E27FC236}">
                <a16:creationId xmlns:a16="http://schemas.microsoft.com/office/drawing/2014/main" id="{B7E4CF36-AA97-A8BF-2BD6-D7942A96920F}"/>
              </a:ext>
            </a:extLst>
          </p:cNvPr>
          <p:cNvPicPr>
            <a:picLocks noChangeAspect="1"/>
          </p:cNvPicPr>
          <p:nvPr/>
        </p:nvPicPr>
        <p:blipFill rotWithShape="1">
          <a:blip r:embed="rId3"/>
          <a:srcRect l="29270" r="6515" b="2"/>
          <a:stretch/>
        </p:blipFill>
        <p:spPr>
          <a:xfrm>
            <a:off x="7675658" y="2093976"/>
            <a:ext cx="3941064" cy="4096512"/>
          </a:xfrm>
          <a:prstGeom prst="rect">
            <a:avLst/>
          </a:prstGeom>
        </p:spPr>
      </p:pic>
      <p:sp>
        <p:nvSpPr>
          <p:cNvPr id="15" name="TextBox 14">
            <a:extLst>
              <a:ext uri="{FF2B5EF4-FFF2-40B4-BE49-F238E27FC236}">
                <a16:creationId xmlns:a16="http://schemas.microsoft.com/office/drawing/2014/main" id="{3415EB21-0534-051E-F816-33B03C6ED394}"/>
              </a:ext>
            </a:extLst>
          </p:cNvPr>
          <p:cNvSpPr txBox="1"/>
          <p:nvPr/>
        </p:nvSpPr>
        <p:spPr>
          <a:xfrm>
            <a:off x="1111044" y="3554658"/>
            <a:ext cx="4454013" cy="400110"/>
          </a:xfrm>
          <a:prstGeom prst="rect">
            <a:avLst/>
          </a:prstGeom>
          <a:noFill/>
        </p:spPr>
        <p:txBody>
          <a:bodyPr wrap="square" rtlCol="0">
            <a:spAutoFit/>
          </a:bodyPr>
          <a:lstStyle/>
          <a:p>
            <a:r>
              <a:rPr lang="en-US" sz="2000" dirty="0"/>
              <a:t>Support institutional effectiveness</a:t>
            </a:r>
          </a:p>
        </p:txBody>
      </p:sp>
      <p:sp>
        <p:nvSpPr>
          <p:cNvPr id="17" name="TextBox 16">
            <a:extLst>
              <a:ext uri="{FF2B5EF4-FFF2-40B4-BE49-F238E27FC236}">
                <a16:creationId xmlns:a16="http://schemas.microsoft.com/office/drawing/2014/main" id="{C31F08F9-B49E-264C-78AD-AB6004145154}"/>
              </a:ext>
            </a:extLst>
          </p:cNvPr>
          <p:cNvSpPr txBox="1"/>
          <p:nvPr/>
        </p:nvSpPr>
        <p:spPr>
          <a:xfrm>
            <a:off x="1116462" y="4214387"/>
            <a:ext cx="4965291" cy="400110"/>
          </a:xfrm>
          <a:prstGeom prst="rect">
            <a:avLst/>
          </a:prstGeom>
          <a:noFill/>
        </p:spPr>
        <p:txBody>
          <a:bodyPr wrap="square" rtlCol="0">
            <a:spAutoFit/>
          </a:bodyPr>
          <a:lstStyle/>
          <a:p>
            <a:r>
              <a:rPr lang="en-US" sz="2000" dirty="0"/>
              <a:t>Access to expertise and resources</a:t>
            </a:r>
          </a:p>
        </p:txBody>
      </p:sp>
      <p:sp>
        <p:nvSpPr>
          <p:cNvPr id="19" name="TextBox 18">
            <a:extLst>
              <a:ext uri="{FF2B5EF4-FFF2-40B4-BE49-F238E27FC236}">
                <a16:creationId xmlns:a16="http://schemas.microsoft.com/office/drawing/2014/main" id="{19FBBA14-6728-B1D5-534F-9D058DD29A80}"/>
              </a:ext>
            </a:extLst>
          </p:cNvPr>
          <p:cNvSpPr txBox="1"/>
          <p:nvPr/>
        </p:nvSpPr>
        <p:spPr>
          <a:xfrm>
            <a:off x="1111044" y="4874117"/>
            <a:ext cx="4965291" cy="400110"/>
          </a:xfrm>
          <a:prstGeom prst="rect">
            <a:avLst/>
          </a:prstGeom>
          <a:noFill/>
        </p:spPr>
        <p:txBody>
          <a:bodyPr wrap="square" rtlCol="0">
            <a:spAutoFit/>
          </a:bodyPr>
          <a:lstStyle/>
          <a:p>
            <a:r>
              <a:rPr lang="en-US" sz="2000" dirty="0"/>
              <a:t>Institutional membership</a:t>
            </a:r>
          </a:p>
        </p:txBody>
      </p:sp>
      <p:sp>
        <p:nvSpPr>
          <p:cNvPr id="3" name="TextBox 2">
            <a:extLst>
              <a:ext uri="{FF2B5EF4-FFF2-40B4-BE49-F238E27FC236}">
                <a16:creationId xmlns:a16="http://schemas.microsoft.com/office/drawing/2014/main" id="{19AA725A-2FF4-6518-9178-B88F6F9BCCDD}"/>
              </a:ext>
            </a:extLst>
          </p:cNvPr>
          <p:cNvSpPr txBox="1"/>
          <p:nvPr/>
        </p:nvSpPr>
        <p:spPr>
          <a:xfrm>
            <a:off x="1117599" y="2894929"/>
            <a:ext cx="5043948" cy="400110"/>
          </a:xfrm>
          <a:prstGeom prst="rect">
            <a:avLst/>
          </a:prstGeom>
          <a:noFill/>
        </p:spPr>
        <p:txBody>
          <a:bodyPr wrap="square" rtlCol="0">
            <a:spAutoFit/>
          </a:bodyPr>
          <a:lstStyle/>
          <a:p>
            <a:r>
              <a:rPr lang="en-US" sz="2000" dirty="0"/>
              <a:t>Grow leadership capacity</a:t>
            </a:r>
          </a:p>
        </p:txBody>
      </p:sp>
      <p:sp>
        <p:nvSpPr>
          <p:cNvPr id="6" name="TextBox 5">
            <a:extLst>
              <a:ext uri="{FF2B5EF4-FFF2-40B4-BE49-F238E27FC236}">
                <a16:creationId xmlns:a16="http://schemas.microsoft.com/office/drawing/2014/main" id="{C53EBA43-C204-9321-5E02-35946DEE30D4}"/>
              </a:ext>
            </a:extLst>
          </p:cNvPr>
          <p:cNvSpPr txBox="1"/>
          <p:nvPr/>
        </p:nvSpPr>
        <p:spPr>
          <a:xfrm>
            <a:off x="1117599" y="2235200"/>
            <a:ext cx="5820229" cy="400110"/>
          </a:xfrm>
          <a:prstGeom prst="rect">
            <a:avLst/>
          </a:prstGeom>
          <a:noFill/>
        </p:spPr>
        <p:txBody>
          <a:bodyPr wrap="square" rtlCol="0">
            <a:spAutoFit/>
          </a:bodyPr>
          <a:lstStyle/>
          <a:p>
            <a:r>
              <a:rPr lang="en-US" sz="2000" dirty="0"/>
              <a:t>Enhance creativity and innovation  </a:t>
            </a:r>
          </a:p>
        </p:txBody>
      </p:sp>
    </p:spTree>
    <p:extLst>
      <p:ext uri="{BB962C8B-B14F-4D97-AF65-F5344CB8AC3E}">
        <p14:creationId xmlns:p14="http://schemas.microsoft.com/office/powerpoint/2010/main" val="2071642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A923A9-D527-8A2A-DF6C-6D14BF9DE3E6}"/>
              </a:ext>
            </a:extLst>
          </p:cNvPr>
          <p:cNvSpPr>
            <a:spLocks noGrp="1"/>
          </p:cNvSpPr>
          <p:nvPr>
            <p:ph type="title"/>
          </p:nvPr>
        </p:nvSpPr>
        <p:spPr>
          <a:xfrm>
            <a:off x="1136397" y="502020"/>
            <a:ext cx="5323715" cy="1642970"/>
          </a:xfrm>
        </p:spPr>
        <p:txBody>
          <a:bodyPr vert="horz" lIns="91440" tIns="45720" rIns="91440" bIns="45720" rtlCol="0" anchor="b">
            <a:normAutofit/>
          </a:bodyPr>
          <a:lstStyle/>
          <a:p>
            <a:r>
              <a:rPr lang="en-US" sz="4000" kern="1200">
                <a:solidFill>
                  <a:schemeClr val="tx1"/>
                </a:solidFill>
                <a:latin typeface="+mj-lt"/>
                <a:ea typeface="+mj-ea"/>
                <a:cs typeface="+mj-cs"/>
              </a:rPr>
              <a:t>Some ideas that have been implemented</a:t>
            </a:r>
          </a:p>
        </p:txBody>
      </p:sp>
      <p:sp>
        <p:nvSpPr>
          <p:cNvPr id="4" name="TextBox 3">
            <a:extLst>
              <a:ext uri="{FF2B5EF4-FFF2-40B4-BE49-F238E27FC236}">
                <a16:creationId xmlns:a16="http://schemas.microsoft.com/office/drawing/2014/main" id="{D538DE78-A77A-C0AA-DFE7-CA8C87F8AAB9}"/>
              </a:ext>
            </a:extLst>
          </p:cNvPr>
          <p:cNvSpPr txBox="1"/>
          <p:nvPr/>
        </p:nvSpPr>
        <p:spPr>
          <a:xfrm>
            <a:off x="1144923" y="2405894"/>
            <a:ext cx="5315189" cy="3535083"/>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2000"/>
              <a:t>What other ideas do you have?</a:t>
            </a:r>
          </a:p>
        </p:txBody>
      </p:sp>
      <p:sp>
        <p:nvSpPr>
          <p:cNvPr id="13" name="Rectangle 12">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descr="Light Bulb and Gear">
            <a:extLst>
              <a:ext uri="{FF2B5EF4-FFF2-40B4-BE49-F238E27FC236}">
                <a16:creationId xmlns:a16="http://schemas.microsoft.com/office/drawing/2014/main" id="{982BAC13-B0C4-6A42-037A-907ABFE91AF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75967" y="1359681"/>
            <a:ext cx="4170530" cy="4170530"/>
          </a:xfrm>
          <a:prstGeom prst="rect">
            <a:avLst/>
          </a:prstGeom>
        </p:spPr>
      </p:pic>
    </p:spTree>
    <p:extLst>
      <p:ext uri="{BB962C8B-B14F-4D97-AF65-F5344CB8AC3E}">
        <p14:creationId xmlns:p14="http://schemas.microsoft.com/office/powerpoint/2010/main" val="267358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1AB1D53-034B-F01A-93B8-8E00705C7742}"/>
              </a:ext>
            </a:extLst>
          </p:cNvPr>
          <p:cNvSpPr>
            <a:spLocks noGrp="1"/>
          </p:cNvSpPr>
          <p:nvPr>
            <p:ph type="title"/>
          </p:nvPr>
        </p:nvSpPr>
        <p:spPr>
          <a:xfrm>
            <a:off x="4162567" y="818984"/>
            <a:ext cx="6714699" cy="3178689"/>
          </a:xfrm>
        </p:spPr>
        <p:txBody>
          <a:bodyPr vert="horz" lIns="91440" tIns="45720" rIns="91440" bIns="45720" rtlCol="0" anchor="b">
            <a:normAutofit/>
          </a:bodyPr>
          <a:lstStyle/>
          <a:p>
            <a:r>
              <a:rPr lang="en-US" sz="4800" kern="1200">
                <a:solidFill>
                  <a:srgbClr val="FFFFFF"/>
                </a:solidFill>
                <a:latin typeface="+mj-lt"/>
                <a:ea typeface="+mj-ea"/>
                <a:cs typeface="+mj-cs"/>
              </a:rPr>
              <a:t>Action Planning - Building a campus wide network</a:t>
            </a: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378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ED73EC2A-D4F6-D625-DB36-18783B2A2726}"/>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a:solidFill>
                  <a:srgbClr val="FFFFFF"/>
                </a:solidFill>
                <a:latin typeface="+mj-lt"/>
                <a:ea typeface="+mj-ea"/>
                <a:cs typeface="+mj-cs"/>
              </a:rPr>
              <a:t>Questions?</a:t>
            </a:r>
          </a:p>
        </p:txBody>
      </p:sp>
      <p:pic>
        <p:nvPicPr>
          <p:cNvPr id="6" name="Graphic 5" descr="Question mark">
            <a:extLst>
              <a:ext uri="{FF2B5EF4-FFF2-40B4-BE49-F238E27FC236}">
                <a16:creationId xmlns:a16="http://schemas.microsoft.com/office/drawing/2014/main" id="{5B3C9626-535F-20A7-88EB-BF72DF00EE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153510" y="467208"/>
            <a:ext cx="5923584" cy="5923584"/>
          </a:xfrm>
          <a:prstGeom prst="rect">
            <a:avLst/>
          </a:prstGeom>
        </p:spPr>
      </p:pic>
    </p:spTree>
    <p:extLst>
      <p:ext uri="{BB962C8B-B14F-4D97-AF65-F5344CB8AC3E}">
        <p14:creationId xmlns:p14="http://schemas.microsoft.com/office/powerpoint/2010/main" val="1556732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5a0fc7c-54e4-4b41-a921-fe34acd37f26">
      <Terms xmlns="http://schemas.microsoft.com/office/infopath/2007/PartnerControls"/>
    </lcf76f155ced4ddcb4097134ff3c332f>
    <TaxCatchAll xmlns="4c8bb694-105f-4484-8408-295f4030d57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186A3881E39B042BCBF392F22A4DE86" ma:contentTypeVersion="17" ma:contentTypeDescription="Create a new document." ma:contentTypeScope="" ma:versionID="ee37dce810ff67db569128608e5d842f">
  <xsd:schema xmlns:xsd="http://www.w3.org/2001/XMLSchema" xmlns:xs="http://www.w3.org/2001/XMLSchema" xmlns:p="http://schemas.microsoft.com/office/2006/metadata/properties" xmlns:ns2="95a0fc7c-54e4-4b41-a921-fe34acd37f26" xmlns:ns3="4c8bb694-105f-4484-8408-295f4030d578" targetNamespace="http://schemas.microsoft.com/office/2006/metadata/properties" ma:root="true" ma:fieldsID="5ce3d3d107b5d47493c53f334b538aaf" ns2:_="" ns3:_="">
    <xsd:import namespace="95a0fc7c-54e4-4b41-a921-fe34acd37f26"/>
    <xsd:import namespace="4c8bb694-105f-4484-8408-295f4030d57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a0fc7c-54e4-4b41-a921-fe34acd37f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Location" ma:index="12"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e11d628-647c-4c8d-8dd1-c5fb09250af2" ma:termSetId="09814cd3-568e-fe90-9814-8d621ff8fb84" ma:anchorId="fba54fb3-c3e1-fe81-a776-ca4b69148c4d" ma:open="true" ma:isKeyword="false">
      <xsd:complexType>
        <xsd:sequence>
          <xsd:element ref="pc:Terms" minOccurs="0" maxOccurs="1"/>
        </xsd:sequence>
      </xsd:complex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c8bb694-105f-4484-8408-295f4030d578"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63965b20-c528-4997-b505-db69a9f29955}" ma:internalName="TaxCatchAll" ma:showField="CatchAllData" ma:web="4c8bb694-105f-4484-8408-295f4030d57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A6206C-91EA-418A-ACD8-A017BF26F48D}">
  <ds:schemaRefs>
    <ds:schemaRef ds:uri="http://schemas.microsoft.com/office/2006/metadata/properties"/>
    <ds:schemaRef ds:uri="http://schemas.microsoft.com/office/infopath/2007/PartnerControls"/>
    <ds:schemaRef ds:uri="adcf9614-f225-46a9-9f15-fc70fac744e7"/>
    <ds:schemaRef ds:uri="d4dae382-e7f9-4345-8f1c-2da23529dfed"/>
  </ds:schemaRefs>
</ds:datastoreItem>
</file>

<file path=customXml/itemProps2.xml><?xml version="1.0" encoding="utf-8"?>
<ds:datastoreItem xmlns:ds="http://schemas.openxmlformats.org/officeDocument/2006/customXml" ds:itemID="{584956EF-FD86-4369-8399-BACFDE4C5DD1}">
  <ds:schemaRefs>
    <ds:schemaRef ds:uri="http://schemas.microsoft.com/sharepoint/v3/contenttype/forms"/>
  </ds:schemaRefs>
</ds:datastoreItem>
</file>

<file path=customXml/itemProps3.xml><?xml version="1.0" encoding="utf-8"?>
<ds:datastoreItem xmlns:ds="http://schemas.openxmlformats.org/officeDocument/2006/customXml" ds:itemID="{0650FF19-255D-4251-9B6C-6694239DFC68}"/>
</file>

<file path=docProps/app.xml><?xml version="1.0" encoding="utf-8"?>
<Properties xmlns="http://schemas.openxmlformats.org/officeDocument/2006/extended-properties" xmlns:vt="http://schemas.openxmlformats.org/officeDocument/2006/docPropsVTypes">
  <TotalTime>164</TotalTime>
  <Words>622</Words>
  <Application>Microsoft Office PowerPoint</Application>
  <PresentationFormat>Widescreen</PresentationFormat>
  <Paragraphs>106</Paragraphs>
  <Slides>10</Slides>
  <Notes>10</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open sans</vt:lpstr>
      <vt:lpstr>Symbol</vt:lpstr>
      <vt:lpstr>Times New Roman</vt:lpstr>
      <vt:lpstr>Office Theme</vt:lpstr>
      <vt:lpstr>Building Awareness and Engagement – How to increase the impact of your institution’s NCCI membership </vt:lpstr>
      <vt:lpstr>Session Overview</vt:lpstr>
      <vt:lpstr>Welcome &amp; Learning Outcomes </vt:lpstr>
      <vt:lpstr>Connection </vt:lpstr>
      <vt:lpstr>Awareness of NCCI Benefits </vt:lpstr>
      <vt:lpstr>NCCI Value Proposition</vt:lpstr>
      <vt:lpstr>Some ideas that have been implemented</vt:lpstr>
      <vt:lpstr>Action Planning - Building a campus wide network</vt:lpstr>
      <vt:lpstr>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Awareness and Engagement – How to increase the impact of your institution’s NCCI membership</dc:title>
  <dc:creator>Brackett, Mary C (mcb6m)</dc:creator>
  <cp:lastModifiedBy>Brackett, Mary C (mcb6m)</cp:lastModifiedBy>
  <cp:revision>9</cp:revision>
  <dcterms:created xsi:type="dcterms:W3CDTF">2023-05-16T11:12:38Z</dcterms:created>
  <dcterms:modified xsi:type="dcterms:W3CDTF">2023-06-30T11:32:14Z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0x010100B186A3881E39B042BCBF392F22A4DE86</vt:lpwstr>
  </property>
  <property fmtid="{D5CDD505-2E9C-101B-9397-08002B2CF9AE}" pid="3" name="MediaServiceImageTags">
    <vt:lpwstr/>
  </property>
</Properties>
</file>