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7"/>
  </p:notesMasterIdLst>
  <p:handoutMasterIdLst>
    <p:handoutMasterId r:id="rId68"/>
  </p:handoutMasterIdLst>
  <p:sldIdLst>
    <p:sldId id="256" r:id="rId5"/>
    <p:sldId id="310" r:id="rId6"/>
    <p:sldId id="261" r:id="rId7"/>
    <p:sldId id="259" r:id="rId8"/>
    <p:sldId id="257" r:id="rId9"/>
    <p:sldId id="370" r:id="rId10"/>
    <p:sldId id="373" r:id="rId11"/>
    <p:sldId id="374" r:id="rId12"/>
    <p:sldId id="371" r:id="rId13"/>
    <p:sldId id="369" r:id="rId14"/>
    <p:sldId id="260" r:id="rId15"/>
    <p:sldId id="264" r:id="rId16"/>
    <p:sldId id="262" r:id="rId17"/>
    <p:sldId id="380" r:id="rId18"/>
    <p:sldId id="263" r:id="rId19"/>
    <p:sldId id="321" r:id="rId20"/>
    <p:sldId id="265" r:id="rId21"/>
    <p:sldId id="268" r:id="rId22"/>
    <p:sldId id="269" r:id="rId23"/>
    <p:sldId id="344" r:id="rId24"/>
    <p:sldId id="346" r:id="rId25"/>
    <p:sldId id="271" r:id="rId26"/>
    <p:sldId id="277" r:id="rId27"/>
    <p:sldId id="334" r:id="rId28"/>
    <p:sldId id="287" r:id="rId29"/>
    <p:sldId id="347" r:id="rId30"/>
    <p:sldId id="368" r:id="rId31"/>
    <p:sldId id="335" r:id="rId32"/>
    <p:sldId id="375" r:id="rId33"/>
    <p:sldId id="313" r:id="rId34"/>
    <p:sldId id="364" r:id="rId35"/>
    <p:sldId id="365" r:id="rId36"/>
    <p:sldId id="378" r:id="rId37"/>
    <p:sldId id="376" r:id="rId38"/>
    <p:sldId id="377" r:id="rId39"/>
    <p:sldId id="379" r:id="rId40"/>
    <p:sldId id="361" r:id="rId41"/>
    <p:sldId id="363" r:id="rId42"/>
    <p:sldId id="383" r:id="rId43"/>
    <p:sldId id="384" r:id="rId44"/>
    <p:sldId id="372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50" r:id="rId55"/>
    <p:sldId id="315" r:id="rId56"/>
    <p:sldId id="397" r:id="rId57"/>
    <p:sldId id="396" r:id="rId58"/>
    <p:sldId id="398" r:id="rId59"/>
    <p:sldId id="359" r:id="rId60"/>
    <p:sldId id="279" r:id="rId61"/>
    <p:sldId id="399" r:id="rId62"/>
    <p:sldId id="339" r:id="rId63"/>
    <p:sldId id="340" r:id="rId64"/>
    <p:sldId id="319" r:id="rId65"/>
    <p:sldId id="342" r:id="rId66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3B"/>
    <a:srgbClr val="0C533A"/>
    <a:srgbClr val="06433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AF160-BEE1-4BBC-AF40-5551DFAFD2A0}" v="436" dt="2023-07-12T02:11:22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810" y="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ok, Danielle" userId="df8d5555-f9d1-4ae0-aeb9-55506b48946b" providerId="ADAL" clId="{F3545AAB-D8D8-4CDD-A50A-4FEA585E6F0A}"/>
    <pc:docChg chg="modSld">
      <pc:chgData name="Hook, Danielle" userId="df8d5555-f9d1-4ae0-aeb9-55506b48946b" providerId="ADAL" clId="{F3545AAB-D8D8-4CDD-A50A-4FEA585E6F0A}" dt="2021-09-01T14:01:12.702" v="8" actId="20577"/>
      <pc:docMkLst>
        <pc:docMk/>
      </pc:docMkLst>
      <pc:sldChg chg="modSp mod">
        <pc:chgData name="Hook, Danielle" userId="df8d5555-f9d1-4ae0-aeb9-55506b48946b" providerId="ADAL" clId="{F3545AAB-D8D8-4CDD-A50A-4FEA585E6F0A}" dt="2021-09-01T14:01:12.702" v="8" actId="20577"/>
        <pc:sldMkLst>
          <pc:docMk/>
          <pc:sldMk cId="2107587486" sldId="310"/>
        </pc:sldMkLst>
        <pc:spChg chg="mod">
          <ac:chgData name="Hook, Danielle" userId="df8d5555-f9d1-4ae0-aeb9-55506b48946b" providerId="ADAL" clId="{F3545AAB-D8D8-4CDD-A50A-4FEA585E6F0A}" dt="2021-09-01T14:01:12.702" v="8" actId="20577"/>
          <ac:spMkLst>
            <pc:docMk/>
            <pc:sldMk cId="2107587486" sldId="310"/>
            <ac:spMk id="2" creationId="{00000000-0000-0000-0000-000000000000}"/>
          </ac:spMkLst>
        </pc:spChg>
      </pc:sldChg>
    </pc:docChg>
  </pc:docChgLst>
  <pc:docChgLst>
    <pc:chgData name="Hook, Danielle" userId="df8d5555-f9d1-4ae0-aeb9-55506b48946b" providerId="ADAL" clId="{18541D22-F62C-4B74-8167-73D653B2DC8D}"/>
    <pc:docChg chg="delSld modSld sldOrd">
      <pc:chgData name="Hook, Danielle" userId="df8d5555-f9d1-4ae0-aeb9-55506b48946b" providerId="ADAL" clId="{18541D22-F62C-4B74-8167-73D653B2DC8D}" dt="2022-09-01T15:46:15.156" v="24" actId="47"/>
      <pc:docMkLst>
        <pc:docMk/>
      </pc:docMkLst>
      <pc:sldChg chg="ord">
        <pc:chgData name="Hook, Danielle" userId="df8d5555-f9d1-4ae0-aeb9-55506b48946b" providerId="ADAL" clId="{18541D22-F62C-4B74-8167-73D653B2DC8D}" dt="2022-09-01T15:45:43.104" v="11"/>
        <pc:sldMkLst>
          <pc:docMk/>
          <pc:sldMk cId="3077923811" sldId="335"/>
        </pc:sldMkLst>
      </pc:sldChg>
      <pc:sldChg chg="del">
        <pc:chgData name="Hook, Danielle" userId="df8d5555-f9d1-4ae0-aeb9-55506b48946b" providerId="ADAL" clId="{18541D22-F62C-4B74-8167-73D653B2DC8D}" dt="2022-09-01T15:45:26.386" v="1" actId="47"/>
        <pc:sldMkLst>
          <pc:docMk/>
          <pc:sldMk cId="339576034" sldId="348"/>
        </pc:sldMkLst>
      </pc:sldChg>
      <pc:sldChg chg="del">
        <pc:chgData name="Hook, Danielle" userId="df8d5555-f9d1-4ae0-aeb9-55506b48946b" providerId="ADAL" clId="{18541D22-F62C-4B74-8167-73D653B2DC8D}" dt="2022-09-01T15:45:27.869" v="2" actId="47"/>
        <pc:sldMkLst>
          <pc:docMk/>
          <pc:sldMk cId="2979332834" sldId="349"/>
        </pc:sldMkLst>
      </pc:sldChg>
      <pc:sldChg chg="del">
        <pc:chgData name="Hook, Danielle" userId="df8d5555-f9d1-4ae0-aeb9-55506b48946b" providerId="ADAL" clId="{18541D22-F62C-4B74-8167-73D653B2DC8D}" dt="2022-09-01T15:45:28.891" v="3" actId="47"/>
        <pc:sldMkLst>
          <pc:docMk/>
          <pc:sldMk cId="2457018360" sldId="350"/>
        </pc:sldMkLst>
      </pc:sldChg>
      <pc:sldChg chg="del">
        <pc:chgData name="Hook, Danielle" userId="df8d5555-f9d1-4ae0-aeb9-55506b48946b" providerId="ADAL" clId="{18541D22-F62C-4B74-8167-73D653B2DC8D}" dt="2022-09-01T15:45:31.272" v="4" actId="47"/>
        <pc:sldMkLst>
          <pc:docMk/>
          <pc:sldMk cId="3641874197" sldId="351"/>
        </pc:sldMkLst>
      </pc:sldChg>
      <pc:sldChg chg="del">
        <pc:chgData name="Hook, Danielle" userId="df8d5555-f9d1-4ae0-aeb9-55506b48946b" providerId="ADAL" clId="{18541D22-F62C-4B74-8167-73D653B2DC8D}" dt="2022-09-01T15:46:04.646" v="21" actId="47"/>
        <pc:sldMkLst>
          <pc:docMk/>
          <pc:sldMk cId="2279405767" sldId="353"/>
        </pc:sldMkLst>
      </pc:sldChg>
      <pc:sldChg chg="del">
        <pc:chgData name="Hook, Danielle" userId="df8d5555-f9d1-4ae0-aeb9-55506b48946b" providerId="ADAL" clId="{18541D22-F62C-4B74-8167-73D653B2DC8D}" dt="2022-09-01T15:46:15.156" v="24" actId="47"/>
        <pc:sldMkLst>
          <pc:docMk/>
          <pc:sldMk cId="612294447" sldId="356"/>
        </pc:sldMkLst>
      </pc:sldChg>
      <pc:sldChg chg="del">
        <pc:chgData name="Hook, Danielle" userId="df8d5555-f9d1-4ae0-aeb9-55506b48946b" providerId="ADAL" clId="{18541D22-F62C-4B74-8167-73D653B2DC8D}" dt="2022-09-01T15:46:09.319" v="23" actId="47"/>
        <pc:sldMkLst>
          <pc:docMk/>
          <pc:sldMk cId="2527627004" sldId="358"/>
        </pc:sldMkLst>
      </pc:sldChg>
      <pc:sldChg chg="del">
        <pc:chgData name="Hook, Danielle" userId="df8d5555-f9d1-4ae0-aeb9-55506b48946b" providerId="ADAL" clId="{18541D22-F62C-4B74-8167-73D653B2DC8D}" dt="2022-09-01T15:45:23.709" v="0" actId="47"/>
        <pc:sldMkLst>
          <pc:docMk/>
          <pc:sldMk cId="3765915793" sldId="360"/>
        </pc:sldMkLst>
      </pc:sldChg>
      <pc:sldChg chg="del">
        <pc:chgData name="Hook, Danielle" userId="df8d5555-f9d1-4ae0-aeb9-55506b48946b" providerId="ADAL" clId="{18541D22-F62C-4B74-8167-73D653B2DC8D}" dt="2022-09-01T15:45:32.461" v="5" actId="47"/>
        <pc:sldMkLst>
          <pc:docMk/>
          <pc:sldMk cId="1621759990" sldId="361"/>
        </pc:sldMkLst>
      </pc:sldChg>
      <pc:sldChg chg="ord">
        <pc:chgData name="Hook, Danielle" userId="df8d5555-f9d1-4ae0-aeb9-55506b48946b" providerId="ADAL" clId="{18541D22-F62C-4B74-8167-73D653B2DC8D}" dt="2022-09-01T15:45:52.936" v="17"/>
        <pc:sldMkLst>
          <pc:docMk/>
          <pc:sldMk cId="4067377645" sldId="364"/>
        </pc:sldMkLst>
      </pc:sldChg>
      <pc:sldChg chg="ord">
        <pc:chgData name="Hook, Danielle" userId="df8d5555-f9d1-4ae0-aeb9-55506b48946b" providerId="ADAL" clId="{18541D22-F62C-4B74-8167-73D653B2DC8D}" dt="2022-09-01T15:45:50.006" v="15"/>
        <pc:sldMkLst>
          <pc:docMk/>
          <pc:sldMk cId="2456086397" sldId="365"/>
        </pc:sldMkLst>
      </pc:sldChg>
      <pc:sldChg chg="ord">
        <pc:chgData name="Hook, Danielle" userId="df8d5555-f9d1-4ae0-aeb9-55506b48946b" providerId="ADAL" clId="{18541D22-F62C-4B74-8167-73D653B2DC8D}" dt="2022-09-01T15:45:38.382" v="9"/>
        <pc:sldMkLst>
          <pc:docMk/>
          <pc:sldMk cId="117902752" sldId="366"/>
        </pc:sldMkLst>
      </pc:sldChg>
      <pc:sldChg chg="ord">
        <pc:chgData name="Hook, Danielle" userId="df8d5555-f9d1-4ae0-aeb9-55506b48946b" providerId="ADAL" clId="{18541D22-F62C-4B74-8167-73D653B2DC8D}" dt="2022-09-01T15:45:36.642" v="7"/>
        <pc:sldMkLst>
          <pc:docMk/>
          <pc:sldMk cId="628300945" sldId="367"/>
        </pc:sldMkLst>
      </pc:sldChg>
      <pc:sldChg chg="ord">
        <pc:chgData name="Hook, Danielle" userId="df8d5555-f9d1-4ae0-aeb9-55506b48946b" providerId="ADAL" clId="{18541D22-F62C-4B74-8167-73D653B2DC8D}" dt="2022-09-01T15:45:44.759" v="13"/>
        <pc:sldMkLst>
          <pc:docMk/>
          <pc:sldMk cId="2822800523" sldId="368"/>
        </pc:sldMkLst>
      </pc:sldChg>
      <pc:sldChg chg="del ord">
        <pc:chgData name="Hook, Danielle" userId="df8d5555-f9d1-4ae0-aeb9-55506b48946b" providerId="ADAL" clId="{18541D22-F62C-4B74-8167-73D653B2DC8D}" dt="2022-09-01T15:46:02.742" v="20" actId="47"/>
        <pc:sldMkLst>
          <pc:docMk/>
          <pc:sldMk cId="2368917385" sldId="369"/>
        </pc:sldMkLst>
      </pc:sldChg>
      <pc:sldChg chg="del">
        <pc:chgData name="Hook, Danielle" userId="df8d5555-f9d1-4ae0-aeb9-55506b48946b" providerId="ADAL" clId="{18541D22-F62C-4B74-8167-73D653B2DC8D}" dt="2022-09-01T15:46:07.646" v="22" actId="47"/>
        <pc:sldMkLst>
          <pc:docMk/>
          <pc:sldMk cId="3098920236" sldId="370"/>
        </pc:sldMkLst>
      </pc:sldChg>
    </pc:docChg>
  </pc:docChgLst>
  <pc:docChgLst>
    <pc:chgData name="Hook, Danielle" userId="df8d5555-f9d1-4ae0-aeb9-55506b48946b" providerId="ADAL" clId="{FE447FBA-F467-4142-8AD3-03D82A419A0E}"/>
    <pc:docChg chg="custSel addSld delSld modSld sldOrd">
      <pc:chgData name="Hook, Danielle" userId="df8d5555-f9d1-4ae0-aeb9-55506b48946b" providerId="ADAL" clId="{FE447FBA-F467-4142-8AD3-03D82A419A0E}" dt="2022-12-08T12:50:21.436" v="48"/>
      <pc:docMkLst>
        <pc:docMk/>
      </pc:docMkLst>
      <pc:sldChg chg="modSp mod">
        <pc:chgData name="Hook, Danielle" userId="df8d5555-f9d1-4ae0-aeb9-55506b48946b" providerId="ADAL" clId="{FE447FBA-F467-4142-8AD3-03D82A419A0E}" dt="2022-12-08T12:47:34.929" v="5" actId="6549"/>
        <pc:sldMkLst>
          <pc:docMk/>
          <pc:sldMk cId="845002262" sldId="257"/>
        </pc:sldMkLst>
        <pc:spChg chg="mod">
          <ac:chgData name="Hook, Danielle" userId="df8d5555-f9d1-4ae0-aeb9-55506b48946b" providerId="ADAL" clId="{FE447FBA-F467-4142-8AD3-03D82A419A0E}" dt="2022-12-08T12:47:34.929" v="5" actId="6549"/>
          <ac:spMkLst>
            <pc:docMk/>
            <pc:sldMk cId="845002262" sldId="257"/>
            <ac:spMk id="9" creationId="{6487E846-8B06-BA42-8178-4D75D93C8B49}"/>
          </ac:spMkLst>
        </pc:spChg>
      </pc:sldChg>
      <pc:sldChg chg="modSp">
        <pc:chgData name="Hook, Danielle" userId="df8d5555-f9d1-4ae0-aeb9-55506b48946b" providerId="ADAL" clId="{FE447FBA-F467-4142-8AD3-03D82A419A0E}" dt="2022-12-08T12:46:53.884" v="1" actId="20577"/>
        <pc:sldMkLst>
          <pc:docMk/>
          <pc:sldMk cId="986154246" sldId="259"/>
        </pc:sldMkLst>
        <pc:graphicFrameChg chg="mod">
          <ac:chgData name="Hook, Danielle" userId="df8d5555-f9d1-4ae0-aeb9-55506b48946b" providerId="ADAL" clId="{FE447FBA-F467-4142-8AD3-03D82A419A0E}" dt="2022-12-08T12:46:53.884" v="1" actId="20577"/>
          <ac:graphicFrameMkLst>
            <pc:docMk/>
            <pc:sldMk cId="986154246" sldId="259"/>
            <ac:graphicFrameMk id="7" creationId="{DC9F8B84-6394-4542-9B9C-149E0B591802}"/>
          </ac:graphicFrameMkLst>
        </pc:graphicFrameChg>
      </pc:sldChg>
      <pc:sldChg chg="ord">
        <pc:chgData name="Hook, Danielle" userId="df8d5555-f9d1-4ae0-aeb9-55506b48946b" providerId="ADAL" clId="{FE447FBA-F467-4142-8AD3-03D82A419A0E}" dt="2022-12-08T12:50:21.436" v="48"/>
        <pc:sldMkLst>
          <pc:docMk/>
          <pc:sldMk cId="4116311498" sldId="342"/>
        </pc:sldMkLst>
      </pc:sldChg>
      <pc:sldChg chg="modSp mod">
        <pc:chgData name="Hook, Danielle" userId="df8d5555-f9d1-4ae0-aeb9-55506b48946b" providerId="ADAL" clId="{FE447FBA-F467-4142-8AD3-03D82A419A0E}" dt="2022-12-08T12:48:05.654" v="34" actId="20577"/>
        <pc:sldMkLst>
          <pc:docMk/>
          <pc:sldMk cId="1153764245" sldId="344"/>
        </pc:sldMkLst>
        <pc:spChg chg="mod">
          <ac:chgData name="Hook, Danielle" userId="df8d5555-f9d1-4ae0-aeb9-55506b48946b" providerId="ADAL" clId="{FE447FBA-F467-4142-8AD3-03D82A419A0E}" dt="2022-12-08T12:48:05.654" v="34" actId="20577"/>
          <ac:spMkLst>
            <pc:docMk/>
            <pc:sldMk cId="1153764245" sldId="344"/>
            <ac:spMk id="3" creationId="{102A0A31-E875-4564-B204-2833371FB228}"/>
          </ac:spMkLst>
        </pc:spChg>
      </pc:sldChg>
      <pc:sldChg chg="add">
        <pc:chgData name="Hook, Danielle" userId="df8d5555-f9d1-4ae0-aeb9-55506b48946b" providerId="ADAL" clId="{FE447FBA-F467-4142-8AD3-03D82A419A0E}" dt="2022-12-08T12:49:51.430" v="42"/>
        <pc:sldMkLst>
          <pc:docMk/>
          <pc:sldMk cId="339576034" sldId="348"/>
        </pc:sldMkLst>
      </pc:sldChg>
      <pc:sldChg chg="add">
        <pc:chgData name="Hook, Danielle" userId="df8d5555-f9d1-4ae0-aeb9-55506b48946b" providerId="ADAL" clId="{FE447FBA-F467-4142-8AD3-03D82A419A0E}" dt="2022-12-08T12:49:51.430" v="42"/>
        <pc:sldMkLst>
          <pc:docMk/>
          <pc:sldMk cId="2979332834" sldId="349"/>
        </pc:sldMkLst>
      </pc:sldChg>
      <pc:sldChg chg="add">
        <pc:chgData name="Hook, Danielle" userId="df8d5555-f9d1-4ae0-aeb9-55506b48946b" providerId="ADAL" clId="{FE447FBA-F467-4142-8AD3-03D82A419A0E}" dt="2022-12-08T12:49:51.430" v="42"/>
        <pc:sldMkLst>
          <pc:docMk/>
          <pc:sldMk cId="2457018360" sldId="350"/>
        </pc:sldMkLst>
      </pc:sldChg>
      <pc:sldChg chg="addSp delSp modSp mod ord">
        <pc:chgData name="Hook, Danielle" userId="df8d5555-f9d1-4ae0-aeb9-55506b48946b" providerId="ADAL" clId="{FE447FBA-F467-4142-8AD3-03D82A419A0E}" dt="2022-12-08T12:50:06.836" v="44"/>
        <pc:sldMkLst>
          <pc:docMk/>
          <pc:sldMk cId="4067377645" sldId="364"/>
        </pc:sldMkLst>
        <pc:picChg chg="del">
          <ac:chgData name="Hook, Danielle" userId="df8d5555-f9d1-4ae0-aeb9-55506b48946b" providerId="ADAL" clId="{FE447FBA-F467-4142-8AD3-03D82A419A0E}" dt="2022-12-08T12:48:43.959" v="37" actId="478"/>
          <ac:picMkLst>
            <pc:docMk/>
            <pc:sldMk cId="4067377645" sldId="364"/>
            <ac:picMk id="4" creationId="{74AE8FFA-F8C1-F1E4-2943-3914339B9B27}"/>
          </ac:picMkLst>
        </pc:picChg>
        <pc:picChg chg="add mod">
          <ac:chgData name="Hook, Danielle" userId="df8d5555-f9d1-4ae0-aeb9-55506b48946b" providerId="ADAL" clId="{FE447FBA-F467-4142-8AD3-03D82A419A0E}" dt="2022-12-08T12:48:51.168" v="41" actId="14100"/>
          <ac:picMkLst>
            <pc:docMk/>
            <pc:sldMk cId="4067377645" sldId="364"/>
            <ac:picMk id="6" creationId="{281BA1D6-F037-B059-A637-38C0B64A305F}"/>
          </ac:picMkLst>
        </pc:picChg>
      </pc:sldChg>
      <pc:sldChg chg="del">
        <pc:chgData name="Hook, Danielle" userId="df8d5555-f9d1-4ae0-aeb9-55506b48946b" providerId="ADAL" clId="{FE447FBA-F467-4142-8AD3-03D82A419A0E}" dt="2022-12-08T12:48:19.993" v="36" actId="47"/>
        <pc:sldMkLst>
          <pc:docMk/>
          <pc:sldMk cId="117902752" sldId="366"/>
        </pc:sldMkLst>
      </pc:sldChg>
      <pc:sldChg chg="del">
        <pc:chgData name="Hook, Danielle" userId="df8d5555-f9d1-4ae0-aeb9-55506b48946b" providerId="ADAL" clId="{FE447FBA-F467-4142-8AD3-03D82A419A0E}" dt="2022-12-08T12:48:19.052" v="35" actId="47"/>
        <pc:sldMkLst>
          <pc:docMk/>
          <pc:sldMk cId="628300945" sldId="367"/>
        </pc:sldMkLst>
      </pc:sldChg>
    </pc:docChg>
  </pc:docChgLst>
  <pc:docChgLst>
    <pc:chgData name="Hook, Danielle" userId="S::dhook@msu.edu::df8d5555-f9d1-4ae0-aeb9-55506b48946b" providerId="AD" clId="Web-{A84E8BAE-4568-FE92-39C7-80AA75FFBD57}"/>
    <pc:docChg chg="modSld">
      <pc:chgData name="Hook, Danielle" userId="S::dhook@msu.edu::df8d5555-f9d1-4ae0-aeb9-55506b48946b" providerId="AD" clId="Web-{A84E8BAE-4568-FE92-39C7-80AA75FFBD57}" dt="2022-04-04T17:45:57.655" v="138" actId="20577"/>
      <pc:docMkLst>
        <pc:docMk/>
      </pc:docMkLst>
      <pc:sldChg chg="modSp">
        <pc:chgData name="Hook, Danielle" userId="S::dhook@msu.edu::df8d5555-f9d1-4ae0-aeb9-55506b48946b" providerId="AD" clId="Web-{A84E8BAE-4568-FE92-39C7-80AA75FFBD57}" dt="2022-04-04T17:39:35.404" v="3" actId="20577"/>
        <pc:sldMkLst>
          <pc:docMk/>
          <pc:sldMk cId="2437681368" sldId="256"/>
        </pc:sldMkLst>
        <pc:spChg chg="mod">
          <ac:chgData name="Hook, Danielle" userId="S::dhook@msu.edu::df8d5555-f9d1-4ae0-aeb9-55506b48946b" providerId="AD" clId="Web-{A84E8BAE-4568-FE92-39C7-80AA75FFBD57}" dt="2022-04-04T17:39:35.404" v="3" actId="20577"/>
          <ac:spMkLst>
            <pc:docMk/>
            <pc:sldMk cId="2437681368" sldId="256"/>
            <ac:spMk id="3" creationId="{00000000-0000-0000-0000-000000000000}"/>
          </ac:spMkLst>
        </pc:spChg>
      </pc:sldChg>
      <pc:sldChg chg="modSp">
        <pc:chgData name="Hook, Danielle" userId="S::dhook@msu.edu::df8d5555-f9d1-4ae0-aeb9-55506b48946b" providerId="AD" clId="Web-{A84E8BAE-4568-FE92-39C7-80AA75FFBD57}" dt="2022-04-04T17:45:57.655" v="138" actId="20577"/>
        <pc:sldMkLst>
          <pc:docMk/>
          <pc:sldMk cId="986154246" sldId="259"/>
        </pc:sldMkLst>
        <pc:graphicFrameChg chg="modGraphic">
          <ac:chgData name="Hook, Danielle" userId="S::dhook@msu.edu::df8d5555-f9d1-4ae0-aeb9-55506b48946b" providerId="AD" clId="Web-{A84E8BAE-4568-FE92-39C7-80AA75FFBD57}" dt="2022-04-04T17:45:57.655" v="138" actId="20577"/>
          <ac:graphicFrameMkLst>
            <pc:docMk/>
            <pc:sldMk cId="986154246" sldId="259"/>
            <ac:graphicFrameMk id="7" creationId="{DC9F8B84-6394-4542-9B9C-149E0B591802}"/>
          </ac:graphicFrameMkLst>
        </pc:graphicFrameChg>
      </pc:sldChg>
      <pc:sldChg chg="modSp">
        <pc:chgData name="Hook, Danielle" userId="S::dhook@msu.edu::df8d5555-f9d1-4ae0-aeb9-55506b48946b" providerId="AD" clId="Web-{A84E8BAE-4568-FE92-39C7-80AA75FFBD57}" dt="2022-04-04T17:40:04.592" v="35" actId="20577"/>
        <pc:sldMkLst>
          <pc:docMk/>
          <pc:sldMk cId="2107587486" sldId="310"/>
        </pc:sldMkLst>
        <pc:spChg chg="mod">
          <ac:chgData name="Hook, Danielle" userId="S::dhook@msu.edu::df8d5555-f9d1-4ae0-aeb9-55506b48946b" providerId="AD" clId="Web-{A84E8BAE-4568-FE92-39C7-80AA75FFBD57}" dt="2022-04-04T17:40:04.592" v="35" actId="20577"/>
          <ac:spMkLst>
            <pc:docMk/>
            <pc:sldMk cId="2107587486" sldId="310"/>
            <ac:spMk id="3" creationId="{00000000-0000-0000-0000-000000000000}"/>
          </ac:spMkLst>
        </pc:spChg>
      </pc:sldChg>
    </pc:docChg>
  </pc:docChgLst>
  <pc:docChgLst>
    <pc:chgData name="Hook, Danielle" userId="df8d5555-f9d1-4ae0-aeb9-55506b48946b" providerId="ADAL" clId="{8C2C9F80-C403-4283-BD16-3549C268073C}"/>
    <pc:docChg chg="undo custSel addSld delSld modSld sldOrd">
      <pc:chgData name="Hook, Danielle" userId="df8d5555-f9d1-4ae0-aeb9-55506b48946b" providerId="ADAL" clId="{8C2C9F80-C403-4283-BD16-3549C268073C}" dt="2022-08-04T19:16:17.269" v="1356"/>
      <pc:docMkLst>
        <pc:docMk/>
      </pc:docMkLst>
      <pc:sldChg chg="addSp delSp modSp mod modClrScheme chgLayout">
        <pc:chgData name="Hook, Danielle" userId="df8d5555-f9d1-4ae0-aeb9-55506b48946b" providerId="ADAL" clId="{8C2C9F80-C403-4283-BD16-3549C268073C}" dt="2022-08-04T00:27:04.255" v="461" actId="114"/>
        <pc:sldMkLst>
          <pc:docMk/>
          <pc:sldMk cId="845002262" sldId="257"/>
        </pc:sldMkLst>
        <pc:spChg chg="mod">
          <ac:chgData name="Hook, Danielle" userId="df8d5555-f9d1-4ae0-aeb9-55506b48946b" providerId="ADAL" clId="{8C2C9F80-C403-4283-BD16-3549C268073C}" dt="2022-08-04T00:26:19.447" v="435" actId="26606"/>
          <ac:spMkLst>
            <pc:docMk/>
            <pc:sldMk cId="845002262" sldId="257"/>
            <ac:spMk id="2" creationId="{00000000-0000-0000-0000-000000000000}"/>
          </ac:spMkLst>
        </pc:spChg>
        <pc:spChg chg="add del mod">
          <ac:chgData name="Hook, Danielle" userId="df8d5555-f9d1-4ae0-aeb9-55506b48946b" providerId="ADAL" clId="{8C2C9F80-C403-4283-BD16-3549C268073C}" dt="2022-08-04T00:26:19.447" v="435" actId="26606"/>
          <ac:spMkLst>
            <pc:docMk/>
            <pc:sldMk cId="845002262" sldId="257"/>
            <ac:spMk id="4" creationId="{EDFD7111-8269-B808-4D11-CED106424BBD}"/>
          </ac:spMkLst>
        </pc:spChg>
        <pc:spChg chg="add del mod">
          <ac:chgData name="Hook, Danielle" userId="df8d5555-f9d1-4ae0-aeb9-55506b48946b" providerId="ADAL" clId="{8C2C9F80-C403-4283-BD16-3549C268073C}" dt="2022-08-04T00:27:04.255" v="461" actId="114"/>
          <ac:spMkLst>
            <pc:docMk/>
            <pc:sldMk cId="845002262" sldId="257"/>
            <ac:spMk id="9" creationId="{6487E846-8B06-BA42-8178-4D75D93C8B49}"/>
          </ac:spMkLst>
        </pc:spChg>
        <pc:graphicFrameChg chg="del mod">
          <ac:chgData name="Hook, Danielle" userId="df8d5555-f9d1-4ae0-aeb9-55506b48946b" providerId="ADAL" clId="{8C2C9F80-C403-4283-BD16-3549C268073C}" dt="2022-08-04T00:26:10.078" v="432" actId="478"/>
          <ac:graphicFrameMkLst>
            <pc:docMk/>
            <pc:sldMk cId="845002262" sldId="257"/>
            <ac:graphicFrameMk id="5" creationId="{C94EE115-D9AD-4A23-80A4-8A299BA8E4F7}"/>
          </ac:graphicFrameMkLst>
        </pc:graphicFrameChg>
        <pc:graphicFrameChg chg="add del mod">
          <ac:chgData name="Hook, Danielle" userId="df8d5555-f9d1-4ae0-aeb9-55506b48946b" providerId="ADAL" clId="{8C2C9F80-C403-4283-BD16-3549C268073C}" dt="2022-08-04T00:26:17.004" v="434"/>
          <ac:graphicFrameMkLst>
            <pc:docMk/>
            <pc:sldMk cId="845002262" sldId="257"/>
            <ac:graphicFrameMk id="6" creationId="{B3CE3945-22B7-A3F6-12A6-2F0664BD4BB5}"/>
          </ac:graphicFrameMkLst>
        </pc:graphicFrameChg>
        <pc:graphicFrameChg chg="add del mod">
          <ac:chgData name="Hook, Danielle" userId="df8d5555-f9d1-4ae0-aeb9-55506b48946b" providerId="ADAL" clId="{8C2C9F80-C403-4283-BD16-3549C268073C}" dt="2022-08-04T00:26:22.168" v="437"/>
          <ac:graphicFrameMkLst>
            <pc:docMk/>
            <pc:sldMk cId="845002262" sldId="257"/>
            <ac:graphicFrameMk id="8" creationId="{B1485463-C9FF-3741-D0C7-7A9007D2B2F6}"/>
          </ac:graphicFrameMkLst>
        </pc:graphicFrameChg>
      </pc:sldChg>
      <pc:sldChg chg="modSp">
        <pc:chgData name="Hook, Danielle" userId="df8d5555-f9d1-4ae0-aeb9-55506b48946b" providerId="ADAL" clId="{8C2C9F80-C403-4283-BD16-3549C268073C}" dt="2022-08-04T00:22:46.459" v="176" actId="20577"/>
        <pc:sldMkLst>
          <pc:docMk/>
          <pc:sldMk cId="986154246" sldId="259"/>
        </pc:sldMkLst>
        <pc:graphicFrameChg chg="mod">
          <ac:chgData name="Hook, Danielle" userId="df8d5555-f9d1-4ae0-aeb9-55506b48946b" providerId="ADAL" clId="{8C2C9F80-C403-4283-BD16-3549C268073C}" dt="2022-08-04T00:22:46.459" v="176" actId="20577"/>
          <ac:graphicFrameMkLst>
            <pc:docMk/>
            <pc:sldMk cId="986154246" sldId="259"/>
            <ac:graphicFrameMk id="7" creationId="{DC9F8B84-6394-4542-9B9C-149E0B591802}"/>
          </ac:graphicFrameMkLst>
        </pc:graphicFrameChg>
      </pc:sldChg>
      <pc:sldChg chg="modSp mod">
        <pc:chgData name="Hook, Danielle" userId="df8d5555-f9d1-4ae0-aeb9-55506b48946b" providerId="ADAL" clId="{8C2C9F80-C403-4283-BD16-3549C268073C}" dt="2022-08-04T00:27:36.961" v="526" actId="20577"/>
        <pc:sldMkLst>
          <pc:docMk/>
          <pc:sldMk cId="2107587486" sldId="310"/>
        </pc:sldMkLst>
        <pc:spChg chg="mod">
          <ac:chgData name="Hook, Danielle" userId="df8d5555-f9d1-4ae0-aeb9-55506b48946b" providerId="ADAL" clId="{8C2C9F80-C403-4283-BD16-3549C268073C}" dt="2022-08-04T00:27:36.961" v="526" actId="20577"/>
          <ac:spMkLst>
            <pc:docMk/>
            <pc:sldMk cId="2107587486" sldId="310"/>
            <ac:spMk id="3" creationId="{00000000-0000-0000-0000-000000000000}"/>
          </ac:spMkLst>
        </pc:spChg>
      </pc:sldChg>
      <pc:sldChg chg="modSp mod">
        <pc:chgData name="Hook, Danielle" userId="df8d5555-f9d1-4ae0-aeb9-55506b48946b" providerId="ADAL" clId="{8C2C9F80-C403-4283-BD16-3549C268073C}" dt="2022-08-04T00:41:51.306" v="981" actId="20577"/>
        <pc:sldMkLst>
          <pc:docMk/>
          <pc:sldMk cId="2761498127" sldId="319"/>
        </pc:sldMkLst>
        <pc:spChg chg="mod">
          <ac:chgData name="Hook, Danielle" userId="df8d5555-f9d1-4ae0-aeb9-55506b48946b" providerId="ADAL" clId="{8C2C9F80-C403-4283-BD16-3549C268073C}" dt="2022-08-04T00:41:51.306" v="981" actId="20577"/>
          <ac:spMkLst>
            <pc:docMk/>
            <pc:sldMk cId="2761498127" sldId="319"/>
            <ac:spMk id="3" creationId="{00000000-0000-0000-0000-000000000000}"/>
          </ac:spMkLst>
        </pc:spChg>
      </pc:sldChg>
      <pc:sldChg chg="add">
        <pc:chgData name="Hook, Danielle" userId="df8d5555-f9d1-4ae0-aeb9-55506b48946b" providerId="ADAL" clId="{8C2C9F80-C403-4283-BD16-3549C268073C}" dt="2022-08-04T00:39:30.230" v="910"/>
        <pc:sldMkLst>
          <pc:docMk/>
          <pc:sldMk cId="3077923811" sldId="335"/>
        </pc:sldMkLst>
      </pc:sldChg>
      <pc:sldChg chg="del">
        <pc:chgData name="Hook, Danielle" userId="df8d5555-f9d1-4ae0-aeb9-55506b48946b" providerId="ADAL" clId="{8C2C9F80-C403-4283-BD16-3549C268073C}" dt="2022-08-04T00:24:26.089" v="421" actId="2696"/>
        <pc:sldMkLst>
          <pc:docMk/>
          <pc:sldMk cId="3978730708" sldId="342"/>
        </pc:sldMkLst>
      </pc:sldChg>
      <pc:sldChg chg="modSp add mod">
        <pc:chgData name="Hook, Danielle" userId="df8d5555-f9d1-4ae0-aeb9-55506b48946b" providerId="ADAL" clId="{8C2C9F80-C403-4283-BD16-3549C268073C}" dt="2022-08-04T14:53:43.926" v="996" actId="20577"/>
        <pc:sldMkLst>
          <pc:docMk/>
          <pc:sldMk cId="4116311498" sldId="342"/>
        </pc:sldMkLst>
        <pc:spChg chg="mod">
          <ac:chgData name="Hook, Danielle" userId="df8d5555-f9d1-4ae0-aeb9-55506b48946b" providerId="ADAL" clId="{8C2C9F80-C403-4283-BD16-3549C268073C}" dt="2022-08-04T14:53:43.926" v="996" actId="20577"/>
          <ac:spMkLst>
            <pc:docMk/>
            <pc:sldMk cId="4116311498" sldId="342"/>
            <ac:spMk id="3" creationId="{00000000-0000-0000-0000-000000000000}"/>
          </ac:spMkLst>
        </pc:spChg>
      </pc:sldChg>
      <pc:sldChg chg="modSp mod">
        <pc:chgData name="Hook, Danielle" userId="df8d5555-f9d1-4ae0-aeb9-55506b48946b" providerId="ADAL" clId="{8C2C9F80-C403-4283-BD16-3549C268073C}" dt="2022-08-04T00:37:55.984" v="909" actId="20577"/>
        <pc:sldMkLst>
          <pc:docMk/>
          <pc:sldMk cId="3641874197" sldId="351"/>
        </pc:sldMkLst>
        <pc:spChg chg="mod">
          <ac:chgData name="Hook, Danielle" userId="df8d5555-f9d1-4ae0-aeb9-55506b48946b" providerId="ADAL" clId="{8C2C9F80-C403-4283-BD16-3549C268073C}" dt="2022-08-04T00:37:55.984" v="909" actId="20577"/>
          <ac:spMkLst>
            <pc:docMk/>
            <pc:sldMk cId="3641874197" sldId="351"/>
            <ac:spMk id="2" creationId="{00585162-2260-6EC7-57D2-9366EDBDF9F4}"/>
          </ac:spMkLst>
        </pc:spChg>
      </pc:sldChg>
      <pc:sldChg chg="del">
        <pc:chgData name="Hook, Danielle" userId="df8d5555-f9d1-4ae0-aeb9-55506b48946b" providerId="ADAL" clId="{8C2C9F80-C403-4283-BD16-3549C268073C}" dt="2022-08-04T00:31:01.624" v="802" actId="47"/>
        <pc:sldMkLst>
          <pc:docMk/>
          <pc:sldMk cId="298598892" sldId="352"/>
        </pc:sldMkLst>
      </pc:sldChg>
      <pc:sldChg chg="modSp add">
        <pc:chgData name="Hook, Danielle" userId="df8d5555-f9d1-4ae0-aeb9-55506b48946b" providerId="ADAL" clId="{8C2C9F80-C403-4283-BD16-3549C268073C}" dt="2022-08-04T16:35:32.442" v="1036" actId="20577"/>
        <pc:sldMkLst>
          <pc:docMk/>
          <pc:sldMk cId="2279405767" sldId="353"/>
        </pc:sldMkLst>
        <pc:graphicFrameChg chg="mod">
          <ac:chgData name="Hook, Danielle" userId="df8d5555-f9d1-4ae0-aeb9-55506b48946b" providerId="ADAL" clId="{8C2C9F80-C403-4283-BD16-3549C268073C}" dt="2022-08-04T16:35:32.442" v="1036" actId="20577"/>
          <ac:graphicFrameMkLst>
            <pc:docMk/>
            <pc:sldMk cId="2279405767" sldId="353"/>
            <ac:graphicFrameMk id="4" creationId="{70584485-D84C-4C07-92E7-DFAF418157C8}"/>
          </ac:graphicFrameMkLst>
        </pc:graphicFrameChg>
      </pc:sldChg>
      <pc:sldChg chg="addSp delSp modSp del mod">
        <pc:chgData name="Hook, Danielle" userId="df8d5555-f9d1-4ae0-aeb9-55506b48946b" providerId="ADAL" clId="{8C2C9F80-C403-4283-BD16-3549C268073C}" dt="2022-08-04T00:33:26.203" v="824" actId="47"/>
        <pc:sldMkLst>
          <pc:docMk/>
          <pc:sldMk cId="3834628364" sldId="353"/>
        </pc:sldMkLst>
        <pc:spChg chg="mod">
          <ac:chgData name="Hook, Danielle" userId="df8d5555-f9d1-4ae0-aeb9-55506b48946b" providerId="ADAL" clId="{8C2C9F80-C403-4283-BD16-3549C268073C}" dt="2022-08-04T00:33:15.085" v="822"/>
          <ac:spMkLst>
            <pc:docMk/>
            <pc:sldMk cId="3834628364" sldId="353"/>
            <ac:spMk id="3" creationId="{35EA6712-5D34-2E06-92C3-6C035FBF509F}"/>
          </ac:spMkLst>
        </pc:spChg>
        <pc:spChg chg="add mod">
          <ac:chgData name="Hook, Danielle" userId="df8d5555-f9d1-4ae0-aeb9-55506b48946b" providerId="ADAL" clId="{8C2C9F80-C403-4283-BD16-3549C268073C}" dt="2022-08-04T00:32:25.809" v="812" actId="1076"/>
          <ac:spMkLst>
            <pc:docMk/>
            <pc:sldMk cId="3834628364" sldId="353"/>
            <ac:spMk id="8" creationId="{3B31B5EA-A1C0-C7A3-24D6-B95FB14B2501}"/>
          </ac:spMkLst>
        </pc:spChg>
        <pc:picChg chg="del">
          <ac:chgData name="Hook, Danielle" userId="df8d5555-f9d1-4ae0-aeb9-55506b48946b" providerId="ADAL" clId="{8C2C9F80-C403-4283-BD16-3549C268073C}" dt="2022-08-04T00:31:34.474" v="803" actId="478"/>
          <ac:picMkLst>
            <pc:docMk/>
            <pc:sldMk cId="3834628364" sldId="353"/>
            <ac:picMk id="5" creationId="{BCCF4445-69CF-3683-610E-A6D9BB127E39}"/>
          </ac:picMkLst>
        </pc:picChg>
        <pc:picChg chg="add del mod">
          <ac:chgData name="Hook, Danielle" userId="df8d5555-f9d1-4ae0-aeb9-55506b48946b" providerId="ADAL" clId="{8C2C9F80-C403-4283-BD16-3549C268073C}" dt="2022-08-04T00:32:27.355" v="813" actId="478"/>
          <ac:picMkLst>
            <pc:docMk/>
            <pc:sldMk cId="3834628364" sldId="353"/>
            <ac:picMk id="6" creationId="{22110AC1-B09F-9B6F-A118-99A54F1D8653}"/>
          </ac:picMkLst>
        </pc:picChg>
      </pc:sldChg>
      <pc:sldChg chg="add">
        <pc:chgData name="Hook, Danielle" userId="df8d5555-f9d1-4ae0-aeb9-55506b48946b" providerId="ADAL" clId="{8C2C9F80-C403-4283-BD16-3549C268073C}" dt="2022-08-04T00:40:37.923" v="917"/>
        <pc:sldMkLst>
          <pc:docMk/>
          <pc:sldMk cId="612294447" sldId="356"/>
        </pc:sldMkLst>
      </pc:sldChg>
      <pc:sldChg chg="add ord">
        <pc:chgData name="Hook, Danielle" userId="df8d5555-f9d1-4ae0-aeb9-55506b48946b" providerId="ADAL" clId="{8C2C9F80-C403-4283-BD16-3549C268073C}" dt="2022-08-04T19:16:17.269" v="1356"/>
        <pc:sldMkLst>
          <pc:docMk/>
          <pc:sldMk cId="2527627004" sldId="358"/>
        </pc:sldMkLst>
      </pc:sldChg>
      <pc:sldChg chg="modSp mod">
        <pc:chgData name="Hook, Danielle" userId="df8d5555-f9d1-4ae0-aeb9-55506b48946b" providerId="ADAL" clId="{8C2C9F80-C403-4283-BD16-3549C268073C}" dt="2022-08-04T00:41:03.703" v="955" actId="20577"/>
        <pc:sldMkLst>
          <pc:docMk/>
          <pc:sldMk cId="1591694087" sldId="359"/>
        </pc:sldMkLst>
        <pc:spChg chg="mod">
          <ac:chgData name="Hook, Danielle" userId="df8d5555-f9d1-4ae0-aeb9-55506b48946b" providerId="ADAL" clId="{8C2C9F80-C403-4283-BD16-3549C268073C}" dt="2022-08-04T00:41:03.703" v="955" actId="20577"/>
          <ac:spMkLst>
            <pc:docMk/>
            <pc:sldMk cId="1591694087" sldId="359"/>
            <ac:spMk id="3" creationId="{8855638A-3145-445A-855E-B3BB331DBA2C}"/>
          </ac:spMkLst>
        </pc:spChg>
      </pc:sldChg>
      <pc:sldChg chg="modSp new del mod">
        <pc:chgData name="Hook, Danielle" userId="df8d5555-f9d1-4ae0-aeb9-55506b48946b" providerId="ADAL" clId="{8C2C9F80-C403-4283-BD16-3549C268073C}" dt="2022-08-04T00:24:11.644" v="419" actId="2696"/>
        <pc:sldMkLst>
          <pc:docMk/>
          <pc:sldMk cId="1971889436" sldId="360"/>
        </pc:sldMkLst>
        <pc:spChg chg="mod">
          <ac:chgData name="Hook, Danielle" userId="df8d5555-f9d1-4ae0-aeb9-55506b48946b" providerId="ADAL" clId="{8C2C9F80-C403-4283-BD16-3549C268073C}" dt="2022-08-04T00:22:58.072" v="209" actId="20577"/>
          <ac:spMkLst>
            <pc:docMk/>
            <pc:sldMk cId="1971889436" sldId="360"/>
            <ac:spMk id="2" creationId="{034974E4-F8D5-665C-ADAE-3236A3C297A9}"/>
          </ac:spMkLst>
        </pc:spChg>
        <pc:spChg chg="mod">
          <ac:chgData name="Hook, Danielle" userId="df8d5555-f9d1-4ae0-aeb9-55506b48946b" providerId="ADAL" clId="{8C2C9F80-C403-4283-BD16-3549C268073C}" dt="2022-08-04T00:24:05.177" v="418" actId="20577"/>
          <ac:spMkLst>
            <pc:docMk/>
            <pc:sldMk cId="1971889436" sldId="360"/>
            <ac:spMk id="3" creationId="{A76C97EF-FDD7-B148-13C3-3C431FDB524D}"/>
          </ac:spMkLst>
        </pc:spChg>
      </pc:sldChg>
      <pc:sldChg chg="add">
        <pc:chgData name="Hook, Danielle" userId="df8d5555-f9d1-4ae0-aeb9-55506b48946b" providerId="ADAL" clId="{8C2C9F80-C403-4283-BD16-3549C268073C}" dt="2022-08-04T00:24:22.053" v="420"/>
        <pc:sldMkLst>
          <pc:docMk/>
          <pc:sldMk cId="3765915793" sldId="360"/>
        </pc:sldMkLst>
      </pc:sldChg>
      <pc:sldChg chg="modSp add">
        <pc:chgData name="Hook, Danielle" userId="df8d5555-f9d1-4ae0-aeb9-55506b48946b" providerId="ADAL" clId="{8C2C9F80-C403-4283-BD16-3549C268073C}" dt="2022-08-04T00:30:52.029" v="801" actId="20577"/>
        <pc:sldMkLst>
          <pc:docMk/>
          <pc:sldMk cId="1621759990" sldId="361"/>
        </pc:sldMkLst>
        <pc:graphicFrameChg chg="mod">
          <ac:chgData name="Hook, Danielle" userId="df8d5555-f9d1-4ae0-aeb9-55506b48946b" providerId="ADAL" clId="{8C2C9F80-C403-4283-BD16-3549C268073C}" dt="2022-08-04T00:30:52.029" v="801" actId="20577"/>
          <ac:graphicFrameMkLst>
            <pc:docMk/>
            <pc:sldMk cId="1621759990" sldId="361"/>
            <ac:graphicFrameMk id="7" creationId="{DC9F8B84-6394-4542-9B9C-149E0B591802}"/>
          </ac:graphicFrameMkLst>
        </pc:graphicFrameChg>
      </pc:sldChg>
      <pc:sldChg chg="addSp delSp modSp add mod">
        <pc:chgData name="Hook, Danielle" userId="df8d5555-f9d1-4ae0-aeb9-55506b48946b" providerId="ADAL" clId="{8C2C9F80-C403-4283-BD16-3549C268073C}" dt="2022-08-04T18:12:33.808" v="1038" actId="1076"/>
        <pc:sldMkLst>
          <pc:docMk/>
          <pc:sldMk cId="4067377645" sldId="364"/>
        </pc:sldMkLst>
        <pc:spChg chg="mod">
          <ac:chgData name="Hook, Danielle" userId="df8d5555-f9d1-4ae0-aeb9-55506b48946b" providerId="ADAL" clId="{8C2C9F80-C403-4283-BD16-3549C268073C}" dt="2022-08-04T00:33:45.812" v="829" actId="1076"/>
          <ac:spMkLst>
            <pc:docMk/>
            <pc:sldMk cId="4067377645" sldId="364"/>
            <ac:spMk id="2" creationId="{7D9CE6F7-34EB-15A0-023A-9B32A1C296B7}"/>
          </ac:spMkLst>
        </pc:spChg>
        <pc:graphicFrameChg chg="mod">
          <ac:chgData name="Hook, Danielle" userId="df8d5555-f9d1-4ae0-aeb9-55506b48946b" providerId="ADAL" clId="{8C2C9F80-C403-4283-BD16-3549C268073C}" dt="2022-08-04T18:12:33.808" v="1038" actId="1076"/>
          <ac:graphicFrameMkLst>
            <pc:docMk/>
            <pc:sldMk cId="4067377645" sldId="364"/>
            <ac:graphicFrameMk id="5" creationId="{C80FE53E-098E-62BE-C6BD-E0B2006505B7}"/>
          </ac:graphicFrameMkLst>
        </pc:graphicFrameChg>
        <pc:picChg chg="add mod ord">
          <ac:chgData name="Hook, Danielle" userId="df8d5555-f9d1-4ae0-aeb9-55506b48946b" providerId="ADAL" clId="{8C2C9F80-C403-4283-BD16-3549C268073C}" dt="2022-08-04T18:12:28.402" v="1037" actId="1076"/>
          <ac:picMkLst>
            <pc:docMk/>
            <pc:sldMk cId="4067377645" sldId="364"/>
            <ac:picMk id="4" creationId="{74AE8FFA-F8C1-F1E4-2943-3914339B9B27}"/>
          </ac:picMkLst>
        </pc:picChg>
        <pc:picChg chg="del">
          <ac:chgData name="Hook, Danielle" userId="df8d5555-f9d1-4ae0-aeb9-55506b48946b" providerId="ADAL" clId="{8C2C9F80-C403-4283-BD16-3549C268073C}" dt="2022-08-04T00:33:28.059" v="825" actId="478"/>
          <ac:picMkLst>
            <pc:docMk/>
            <pc:sldMk cId="4067377645" sldId="364"/>
            <ac:picMk id="6" creationId="{D5D72B58-CD22-F363-25DE-30C75539EB61}"/>
          </ac:picMkLst>
        </pc:picChg>
      </pc:sldChg>
      <pc:sldChg chg="modSp new mod">
        <pc:chgData name="Hook, Danielle" userId="df8d5555-f9d1-4ae0-aeb9-55506b48946b" providerId="ADAL" clId="{8C2C9F80-C403-4283-BD16-3549C268073C}" dt="2022-08-04T00:39:41.679" v="915" actId="20577"/>
        <pc:sldMkLst>
          <pc:docMk/>
          <pc:sldMk cId="2456086397" sldId="365"/>
        </pc:sldMkLst>
        <pc:spChg chg="mod">
          <ac:chgData name="Hook, Danielle" userId="df8d5555-f9d1-4ae0-aeb9-55506b48946b" providerId="ADAL" clId="{8C2C9F80-C403-4283-BD16-3549C268073C}" dt="2022-08-04T00:39:41.679" v="915" actId="20577"/>
          <ac:spMkLst>
            <pc:docMk/>
            <pc:sldMk cId="2456086397" sldId="365"/>
            <ac:spMk id="2" creationId="{F24A4470-41CD-18EB-F1F0-15C656D9F767}"/>
          </ac:spMkLst>
        </pc:spChg>
      </pc:sldChg>
      <pc:sldChg chg="add">
        <pc:chgData name="Hook, Danielle" userId="df8d5555-f9d1-4ae0-aeb9-55506b48946b" providerId="ADAL" clId="{8C2C9F80-C403-4283-BD16-3549C268073C}" dt="2022-08-04T00:35:44.154" v="846"/>
        <pc:sldMkLst>
          <pc:docMk/>
          <pc:sldMk cId="117902752" sldId="366"/>
        </pc:sldMkLst>
      </pc:sldChg>
      <pc:sldChg chg="modSp add mod">
        <pc:chgData name="Hook, Danielle" userId="df8d5555-f9d1-4ae0-aeb9-55506b48946b" providerId="ADAL" clId="{8C2C9F80-C403-4283-BD16-3549C268073C}" dt="2022-08-04T00:36:21.878" v="878" actId="20577"/>
        <pc:sldMkLst>
          <pc:docMk/>
          <pc:sldMk cId="628300945" sldId="367"/>
        </pc:sldMkLst>
        <pc:spChg chg="mod">
          <ac:chgData name="Hook, Danielle" userId="df8d5555-f9d1-4ae0-aeb9-55506b48946b" providerId="ADAL" clId="{8C2C9F80-C403-4283-BD16-3549C268073C}" dt="2022-08-04T00:36:21.878" v="878" actId="20577"/>
          <ac:spMkLst>
            <pc:docMk/>
            <pc:sldMk cId="628300945" sldId="367"/>
            <ac:spMk id="4" creationId="{00000000-0000-0000-0000-000000000000}"/>
          </ac:spMkLst>
        </pc:spChg>
      </pc:sldChg>
      <pc:sldChg chg="modSp new del mod">
        <pc:chgData name="Hook, Danielle" userId="df8d5555-f9d1-4ae0-aeb9-55506b48946b" providerId="ADAL" clId="{8C2C9F80-C403-4283-BD16-3549C268073C}" dt="2022-08-04T00:37:09.983" v="902" actId="47"/>
        <pc:sldMkLst>
          <pc:docMk/>
          <pc:sldMk cId="309193585" sldId="368"/>
        </pc:sldMkLst>
        <pc:spChg chg="mod">
          <ac:chgData name="Hook, Danielle" userId="df8d5555-f9d1-4ae0-aeb9-55506b48946b" providerId="ADAL" clId="{8C2C9F80-C403-4283-BD16-3549C268073C}" dt="2022-08-04T00:36:48.045" v="901" actId="20577"/>
          <ac:spMkLst>
            <pc:docMk/>
            <pc:sldMk cId="309193585" sldId="368"/>
            <ac:spMk id="2" creationId="{8FD7BD67-79BB-73DC-92DE-7BA84AF17BFA}"/>
          </ac:spMkLst>
        </pc:spChg>
      </pc:sldChg>
      <pc:sldChg chg="add">
        <pc:chgData name="Hook, Danielle" userId="df8d5555-f9d1-4ae0-aeb9-55506b48946b" providerId="ADAL" clId="{8C2C9F80-C403-4283-BD16-3549C268073C}" dt="2022-08-04T00:39:30.230" v="910"/>
        <pc:sldMkLst>
          <pc:docMk/>
          <pc:sldMk cId="2822800523" sldId="368"/>
        </pc:sldMkLst>
      </pc:sldChg>
      <pc:sldChg chg="modSp new mod">
        <pc:chgData name="Hook, Danielle" userId="df8d5555-f9d1-4ae0-aeb9-55506b48946b" providerId="ADAL" clId="{8C2C9F80-C403-4283-BD16-3549C268073C}" dt="2022-08-04T18:23:43.938" v="1064" actId="20577"/>
        <pc:sldMkLst>
          <pc:docMk/>
          <pc:sldMk cId="2368917385" sldId="369"/>
        </pc:sldMkLst>
        <pc:spChg chg="mod">
          <ac:chgData name="Hook, Danielle" userId="df8d5555-f9d1-4ae0-aeb9-55506b48946b" providerId="ADAL" clId="{8C2C9F80-C403-4283-BD16-3549C268073C}" dt="2022-08-04T18:23:43.938" v="1064" actId="20577"/>
          <ac:spMkLst>
            <pc:docMk/>
            <pc:sldMk cId="2368917385" sldId="369"/>
            <ac:spMk id="2" creationId="{C4C56948-0EC4-7424-D614-3B06687C7A5F}"/>
          </ac:spMkLst>
        </pc:spChg>
        <pc:spChg chg="mod">
          <ac:chgData name="Hook, Danielle" userId="df8d5555-f9d1-4ae0-aeb9-55506b48946b" providerId="ADAL" clId="{8C2C9F80-C403-4283-BD16-3549C268073C}" dt="2022-08-04T18:23:39.344" v="1040"/>
          <ac:spMkLst>
            <pc:docMk/>
            <pc:sldMk cId="2368917385" sldId="369"/>
            <ac:spMk id="3" creationId="{65F60010-CCE6-4F46-F892-53825BEE43ED}"/>
          </ac:spMkLst>
        </pc:spChg>
      </pc:sldChg>
      <pc:sldChg chg="modSp new mod">
        <pc:chgData name="Hook, Danielle" userId="df8d5555-f9d1-4ae0-aeb9-55506b48946b" providerId="ADAL" clId="{8C2C9F80-C403-4283-BD16-3549C268073C}" dt="2022-08-04T19:00:34.193" v="1350" actId="20577"/>
        <pc:sldMkLst>
          <pc:docMk/>
          <pc:sldMk cId="3098920236" sldId="370"/>
        </pc:sldMkLst>
        <pc:spChg chg="mod">
          <ac:chgData name="Hook, Danielle" userId="df8d5555-f9d1-4ae0-aeb9-55506b48946b" providerId="ADAL" clId="{8C2C9F80-C403-4283-BD16-3549C268073C}" dt="2022-08-04T18:29:11.951" v="1230" actId="20577"/>
          <ac:spMkLst>
            <pc:docMk/>
            <pc:sldMk cId="3098920236" sldId="370"/>
            <ac:spMk id="2" creationId="{99912487-C9F0-1849-140F-783CE14F5889}"/>
          </ac:spMkLst>
        </pc:spChg>
        <pc:spChg chg="mod">
          <ac:chgData name="Hook, Danielle" userId="df8d5555-f9d1-4ae0-aeb9-55506b48946b" providerId="ADAL" clId="{8C2C9F80-C403-4283-BD16-3549C268073C}" dt="2022-08-04T19:00:34.193" v="1350" actId="20577"/>
          <ac:spMkLst>
            <pc:docMk/>
            <pc:sldMk cId="3098920236" sldId="370"/>
            <ac:spMk id="3" creationId="{143289FC-7554-5A97-A069-229DB6797D09}"/>
          </ac:spMkLst>
        </pc:spChg>
      </pc:sldChg>
    </pc:docChg>
  </pc:docChgLst>
  <pc:docChgLst>
    <pc:chgData name="Hook, Danielle" userId="S::dhook@msu.edu::df8d5555-f9d1-4ae0-aeb9-55506b48946b" providerId="AD" clId="Web-{8B25F92C-B08A-8967-8591-8278B06D8A7F}"/>
    <pc:docChg chg="delSld">
      <pc:chgData name="Hook, Danielle" userId="S::dhook@msu.edu::df8d5555-f9d1-4ae0-aeb9-55506b48946b" providerId="AD" clId="Web-{8B25F92C-B08A-8967-8591-8278B06D8A7F}" dt="2023-06-22T14:50:18.770" v="2"/>
      <pc:docMkLst>
        <pc:docMk/>
      </pc:docMkLst>
      <pc:sldChg chg="del">
        <pc:chgData name="Hook, Danielle" userId="S::dhook@msu.edu::df8d5555-f9d1-4ae0-aeb9-55506b48946b" providerId="AD" clId="Web-{8B25F92C-B08A-8967-8591-8278B06D8A7F}" dt="2023-06-22T14:50:17.536" v="0"/>
        <pc:sldMkLst>
          <pc:docMk/>
          <pc:sldMk cId="339576034" sldId="348"/>
        </pc:sldMkLst>
      </pc:sldChg>
      <pc:sldChg chg="del">
        <pc:chgData name="Hook, Danielle" userId="S::dhook@msu.edu::df8d5555-f9d1-4ae0-aeb9-55506b48946b" providerId="AD" clId="Web-{8B25F92C-B08A-8967-8591-8278B06D8A7F}" dt="2023-06-22T14:50:18.723" v="1"/>
        <pc:sldMkLst>
          <pc:docMk/>
          <pc:sldMk cId="2979332834" sldId="349"/>
        </pc:sldMkLst>
      </pc:sldChg>
      <pc:sldChg chg="del">
        <pc:chgData name="Hook, Danielle" userId="S::dhook@msu.edu::df8d5555-f9d1-4ae0-aeb9-55506b48946b" providerId="AD" clId="Web-{8B25F92C-B08A-8967-8591-8278B06D8A7F}" dt="2023-06-22T14:50:18.770" v="2"/>
        <pc:sldMkLst>
          <pc:docMk/>
          <pc:sldMk cId="2457018360" sldId="350"/>
        </pc:sldMkLst>
      </pc:sldChg>
    </pc:docChg>
  </pc:docChgLst>
  <pc:docChgLst>
    <pc:chgData name="Hook, Danielle" userId="df8d5555-f9d1-4ae0-aeb9-55506b48946b" providerId="ADAL" clId="{BCF8D54C-C8B6-48DF-B39D-61A16712DEA8}"/>
    <pc:docChg chg="custSel addSld delSld modSld sldOrd">
      <pc:chgData name="Hook, Danielle" userId="df8d5555-f9d1-4ae0-aeb9-55506b48946b" providerId="ADAL" clId="{BCF8D54C-C8B6-48DF-B39D-61A16712DEA8}" dt="2021-09-02T19:55:36.421" v="229" actId="20577"/>
      <pc:docMkLst>
        <pc:docMk/>
      </pc:docMkLst>
      <pc:sldChg chg="modSp">
        <pc:chgData name="Hook, Danielle" userId="df8d5555-f9d1-4ae0-aeb9-55506b48946b" providerId="ADAL" clId="{BCF8D54C-C8B6-48DF-B39D-61A16712DEA8}" dt="2021-09-01T15:23:21.589" v="216" actId="20577"/>
        <pc:sldMkLst>
          <pc:docMk/>
          <pc:sldMk cId="986154246" sldId="259"/>
        </pc:sldMkLst>
        <pc:graphicFrameChg chg="mod">
          <ac:chgData name="Hook, Danielle" userId="df8d5555-f9d1-4ae0-aeb9-55506b48946b" providerId="ADAL" clId="{BCF8D54C-C8B6-48DF-B39D-61A16712DEA8}" dt="2021-09-01T15:23:21.589" v="216" actId="20577"/>
          <ac:graphicFrameMkLst>
            <pc:docMk/>
            <pc:sldMk cId="986154246" sldId="259"/>
            <ac:graphicFrameMk id="7" creationId="{DC9F8B84-6394-4542-9B9C-149E0B591802}"/>
          </ac:graphicFrameMkLst>
        </pc:graphicFrameChg>
      </pc:sldChg>
      <pc:sldChg chg="modSp add mod ord">
        <pc:chgData name="Hook, Danielle" userId="df8d5555-f9d1-4ae0-aeb9-55506b48946b" providerId="ADAL" clId="{BCF8D54C-C8B6-48DF-B39D-61A16712DEA8}" dt="2021-09-01T15:16:26.774" v="136"/>
        <pc:sldMkLst>
          <pc:docMk/>
          <pc:sldMk cId="253663676" sldId="273"/>
        </pc:sldMkLst>
        <pc:spChg chg="mod">
          <ac:chgData name="Hook, Danielle" userId="df8d5555-f9d1-4ae0-aeb9-55506b48946b" providerId="ADAL" clId="{BCF8D54C-C8B6-48DF-B39D-61A16712DEA8}" dt="2021-09-01T15:16:14.397" v="131" actId="20577"/>
          <ac:spMkLst>
            <pc:docMk/>
            <pc:sldMk cId="253663676" sldId="273"/>
            <ac:spMk id="3" creationId="{00000000-0000-0000-0000-000000000000}"/>
          </ac:spMkLst>
        </pc:spChg>
        <pc:picChg chg="mod">
          <ac:chgData name="Hook, Danielle" userId="df8d5555-f9d1-4ae0-aeb9-55506b48946b" providerId="ADAL" clId="{BCF8D54C-C8B6-48DF-B39D-61A16712DEA8}" dt="2021-09-01T15:16:19.989" v="132" actId="1076"/>
          <ac:picMkLst>
            <pc:docMk/>
            <pc:sldMk cId="253663676" sldId="273"/>
            <ac:picMk id="4098" creationId="{00000000-0000-0000-0000-000000000000}"/>
          </ac:picMkLst>
        </pc:picChg>
      </pc:sldChg>
      <pc:sldChg chg="modSp mod ord">
        <pc:chgData name="Hook, Danielle" userId="df8d5555-f9d1-4ae0-aeb9-55506b48946b" providerId="ADAL" clId="{BCF8D54C-C8B6-48DF-B39D-61A16712DEA8}" dt="2021-09-02T19:55:36.421" v="229" actId="20577"/>
        <pc:sldMkLst>
          <pc:docMk/>
          <pc:sldMk cId="134425756" sldId="331"/>
        </pc:sldMkLst>
        <pc:spChg chg="mod">
          <ac:chgData name="Hook, Danielle" userId="df8d5555-f9d1-4ae0-aeb9-55506b48946b" providerId="ADAL" clId="{BCF8D54C-C8B6-48DF-B39D-61A16712DEA8}" dt="2021-09-02T19:55:36.421" v="229" actId="20577"/>
          <ac:spMkLst>
            <pc:docMk/>
            <pc:sldMk cId="134425756" sldId="331"/>
            <ac:spMk id="3" creationId="{00000000-0000-0000-0000-000000000000}"/>
          </ac:spMkLst>
        </pc:spChg>
      </pc:sldChg>
      <pc:sldChg chg="ord">
        <pc:chgData name="Hook, Danielle" userId="df8d5555-f9d1-4ae0-aeb9-55506b48946b" providerId="ADAL" clId="{BCF8D54C-C8B6-48DF-B39D-61A16712DEA8}" dt="2021-09-02T19:55:06.820" v="228"/>
        <pc:sldMkLst>
          <pc:docMk/>
          <pc:sldMk cId="1673363680" sldId="339"/>
        </pc:sldMkLst>
      </pc:sldChg>
      <pc:sldChg chg="ord">
        <pc:chgData name="Hook, Danielle" userId="df8d5555-f9d1-4ae0-aeb9-55506b48946b" providerId="ADAL" clId="{BCF8D54C-C8B6-48DF-B39D-61A16712DEA8}" dt="2021-09-02T19:54:57.944" v="222"/>
        <pc:sldMkLst>
          <pc:docMk/>
          <pc:sldMk cId="1259762642" sldId="340"/>
        </pc:sldMkLst>
      </pc:sldChg>
      <pc:sldChg chg="add ord">
        <pc:chgData name="Hook, Danielle" userId="df8d5555-f9d1-4ae0-aeb9-55506b48946b" providerId="ADAL" clId="{BCF8D54C-C8B6-48DF-B39D-61A16712DEA8}" dt="2021-09-01T15:13:54.246" v="16"/>
        <pc:sldMkLst>
          <pc:docMk/>
          <pc:sldMk cId="2931919873" sldId="341"/>
        </pc:sldMkLst>
      </pc:sldChg>
      <pc:sldChg chg="add del">
        <pc:chgData name="Hook, Danielle" userId="df8d5555-f9d1-4ae0-aeb9-55506b48946b" providerId="ADAL" clId="{BCF8D54C-C8B6-48DF-B39D-61A16712DEA8}" dt="2021-09-01T15:16:22.652" v="133" actId="47"/>
        <pc:sldMkLst>
          <pc:docMk/>
          <pc:sldMk cId="416002400" sldId="342"/>
        </pc:sldMkLst>
      </pc:sldChg>
      <pc:sldChg chg="add">
        <pc:chgData name="Hook, Danielle" userId="df8d5555-f9d1-4ae0-aeb9-55506b48946b" providerId="ADAL" clId="{BCF8D54C-C8B6-48DF-B39D-61A16712DEA8}" dt="2021-09-01T15:16:24.297" v="134" actId="2890"/>
        <pc:sldMkLst>
          <pc:docMk/>
          <pc:sldMk cId="3978730708" sldId="342"/>
        </pc:sldMkLst>
      </pc:sldChg>
    </pc:docChg>
  </pc:docChgLst>
  <pc:docChgLst>
    <pc:chgData name="Hook, Danielle" userId="df8d5555-f9d1-4ae0-aeb9-55506b48946b" providerId="ADAL" clId="{89CAF160-BEE1-4BBC-AF40-5551DFAFD2A0}"/>
    <pc:docChg chg="undo redo custSel addSld delSld modSld sldOrd">
      <pc:chgData name="Hook, Danielle" userId="df8d5555-f9d1-4ae0-aeb9-55506b48946b" providerId="ADAL" clId="{89CAF160-BEE1-4BBC-AF40-5551DFAFD2A0}" dt="2023-07-12T16:53:08.668" v="4546" actId="47"/>
      <pc:docMkLst>
        <pc:docMk/>
      </pc:docMkLst>
      <pc:sldChg chg="modSp mod">
        <pc:chgData name="Hook, Danielle" userId="df8d5555-f9d1-4ae0-aeb9-55506b48946b" providerId="ADAL" clId="{89CAF160-BEE1-4BBC-AF40-5551DFAFD2A0}" dt="2023-07-12T01:19:38.990" v="441" actId="14100"/>
        <pc:sldMkLst>
          <pc:docMk/>
          <pc:sldMk cId="2437681368" sldId="256"/>
        </pc:sldMkLst>
        <pc:spChg chg="mod">
          <ac:chgData name="Hook, Danielle" userId="df8d5555-f9d1-4ae0-aeb9-55506b48946b" providerId="ADAL" clId="{89CAF160-BEE1-4BBC-AF40-5551DFAFD2A0}" dt="2023-07-12T01:19:38.990" v="441" actId="14100"/>
          <ac:spMkLst>
            <pc:docMk/>
            <pc:sldMk cId="2437681368" sldId="256"/>
            <ac:spMk id="2" creationId="{00000000-0000-0000-0000-000000000000}"/>
          </ac:spMkLst>
        </pc:spChg>
        <pc:spChg chg="mod">
          <ac:chgData name="Hook, Danielle" userId="df8d5555-f9d1-4ae0-aeb9-55506b48946b" providerId="ADAL" clId="{89CAF160-BEE1-4BBC-AF40-5551DFAFD2A0}" dt="2023-07-12T01:14:09.263" v="20" actId="20577"/>
          <ac:spMkLst>
            <pc:docMk/>
            <pc:sldMk cId="2437681368" sldId="256"/>
            <ac:spMk id="3" creationId="{00000000-0000-0000-0000-000000000000}"/>
          </ac:spMkLst>
        </pc:spChg>
      </pc:sldChg>
      <pc:sldChg chg="addSp delSp modSp mod">
        <pc:chgData name="Hook, Danielle" userId="df8d5555-f9d1-4ae0-aeb9-55506b48946b" providerId="ADAL" clId="{89CAF160-BEE1-4BBC-AF40-5551DFAFD2A0}" dt="2023-07-12T01:18:59.599" v="433" actId="20577"/>
        <pc:sldMkLst>
          <pc:docMk/>
          <pc:sldMk cId="845002262" sldId="257"/>
        </pc:sldMkLst>
        <pc:spChg chg="mod">
          <ac:chgData name="Hook, Danielle" userId="df8d5555-f9d1-4ae0-aeb9-55506b48946b" providerId="ADAL" clId="{89CAF160-BEE1-4BBC-AF40-5551DFAFD2A0}" dt="2023-07-12T01:18:59.599" v="433" actId="20577"/>
          <ac:spMkLst>
            <pc:docMk/>
            <pc:sldMk cId="845002262" sldId="257"/>
            <ac:spMk id="2" creationId="{00000000-0000-0000-0000-000000000000}"/>
          </ac:spMkLst>
        </pc:spChg>
        <pc:spChg chg="del mod">
          <ac:chgData name="Hook, Danielle" userId="df8d5555-f9d1-4ae0-aeb9-55506b48946b" providerId="ADAL" clId="{89CAF160-BEE1-4BBC-AF40-5551DFAFD2A0}" dt="2023-07-12T01:17:51.553" v="324" actId="26606"/>
          <ac:spMkLst>
            <pc:docMk/>
            <pc:sldMk cId="845002262" sldId="257"/>
            <ac:spMk id="9" creationId="{6487E846-8B06-BA42-8178-4D75D93C8B49}"/>
          </ac:spMkLst>
        </pc:spChg>
        <pc:graphicFrameChg chg="add mod">
          <ac:chgData name="Hook, Danielle" userId="df8d5555-f9d1-4ae0-aeb9-55506b48946b" providerId="ADAL" clId="{89CAF160-BEE1-4BBC-AF40-5551DFAFD2A0}" dt="2023-07-12T01:18:46.399" v="375" actId="20577"/>
          <ac:graphicFrameMkLst>
            <pc:docMk/>
            <pc:sldMk cId="845002262" sldId="257"/>
            <ac:graphicFrameMk id="11" creationId="{64ADCCAF-DEA8-30BD-295B-01EAB3F21DE5}"/>
          </ac:graphicFrameMkLst>
        </pc:graphicFrameChg>
      </pc:sldChg>
      <pc:sldChg chg="addSp delSp modSp mod modShow">
        <pc:chgData name="Hook, Danielle" userId="df8d5555-f9d1-4ae0-aeb9-55506b48946b" providerId="ADAL" clId="{89CAF160-BEE1-4BBC-AF40-5551DFAFD2A0}" dt="2023-07-12T02:28:02.111" v="4189" actId="729"/>
        <pc:sldMkLst>
          <pc:docMk/>
          <pc:sldMk cId="986154246" sldId="259"/>
        </pc:sldMkLst>
        <pc:spChg chg="add mod">
          <ac:chgData name="Hook, Danielle" userId="df8d5555-f9d1-4ae0-aeb9-55506b48946b" providerId="ADAL" clId="{89CAF160-BEE1-4BBC-AF40-5551DFAFD2A0}" dt="2023-07-12T02:27:58.094" v="4188" actId="20577"/>
          <ac:spMkLst>
            <pc:docMk/>
            <pc:sldMk cId="986154246" sldId="259"/>
            <ac:spMk id="4" creationId="{E877A5DD-4E9B-B9B6-6F36-76AC65A5B092}"/>
          </ac:spMkLst>
        </pc:spChg>
        <pc:graphicFrameChg chg="del">
          <ac:chgData name="Hook, Danielle" userId="df8d5555-f9d1-4ae0-aeb9-55506b48946b" providerId="ADAL" clId="{89CAF160-BEE1-4BBC-AF40-5551DFAFD2A0}" dt="2023-07-12T02:26:53.626" v="4147" actId="478"/>
          <ac:graphicFrameMkLst>
            <pc:docMk/>
            <pc:sldMk cId="986154246" sldId="259"/>
            <ac:graphicFrameMk id="7" creationId="{DC9F8B84-6394-4542-9B9C-149E0B591802}"/>
          </ac:graphicFrameMkLst>
        </pc:graphicFrameChg>
      </pc:sldChg>
      <pc:sldChg chg="del">
        <pc:chgData name="Hook, Danielle" userId="df8d5555-f9d1-4ae0-aeb9-55506b48946b" providerId="ADAL" clId="{89CAF160-BEE1-4BBC-AF40-5551DFAFD2A0}" dt="2023-07-12T02:09:38.824" v="2516" actId="47"/>
        <pc:sldMkLst>
          <pc:docMk/>
          <pc:sldMk cId="2657822889" sldId="266"/>
        </pc:sldMkLst>
      </pc:sldChg>
      <pc:sldChg chg="modSp mod">
        <pc:chgData name="Hook, Danielle" userId="df8d5555-f9d1-4ae0-aeb9-55506b48946b" providerId="ADAL" clId="{89CAF160-BEE1-4BBC-AF40-5551DFAFD2A0}" dt="2023-07-12T11:23:40.270" v="4215" actId="20577"/>
        <pc:sldMkLst>
          <pc:docMk/>
          <pc:sldMk cId="2542489617" sldId="277"/>
        </pc:sldMkLst>
        <pc:spChg chg="mod">
          <ac:chgData name="Hook, Danielle" userId="df8d5555-f9d1-4ae0-aeb9-55506b48946b" providerId="ADAL" clId="{89CAF160-BEE1-4BBC-AF40-5551DFAFD2A0}" dt="2023-07-12T11:23:40.270" v="4215" actId="20577"/>
          <ac:spMkLst>
            <pc:docMk/>
            <pc:sldMk cId="2542489617" sldId="277"/>
            <ac:spMk id="3" creationId="{00000000-0000-0000-0000-000000000000}"/>
          </ac:spMkLst>
        </pc:spChg>
      </pc:sldChg>
      <pc:sldChg chg="modSp mod">
        <pc:chgData name="Hook, Danielle" userId="df8d5555-f9d1-4ae0-aeb9-55506b48946b" providerId="ADAL" clId="{89CAF160-BEE1-4BBC-AF40-5551DFAFD2A0}" dt="2023-07-12T11:34:25.737" v="4545" actId="20577"/>
        <pc:sldMkLst>
          <pc:docMk/>
          <pc:sldMk cId="2136309669" sldId="279"/>
        </pc:sldMkLst>
        <pc:spChg chg="mod">
          <ac:chgData name="Hook, Danielle" userId="df8d5555-f9d1-4ae0-aeb9-55506b48946b" providerId="ADAL" clId="{89CAF160-BEE1-4BBC-AF40-5551DFAFD2A0}" dt="2023-07-12T11:34:25.737" v="4545" actId="20577"/>
          <ac:spMkLst>
            <pc:docMk/>
            <pc:sldMk cId="2136309669" sldId="279"/>
            <ac:spMk id="3" creationId="{00000000-0000-0000-0000-000000000000}"/>
          </ac:spMkLst>
        </pc:spChg>
      </pc:sldChg>
      <pc:sldChg chg="addSp delSp modSp mod">
        <pc:chgData name="Hook, Danielle" userId="df8d5555-f9d1-4ae0-aeb9-55506b48946b" providerId="ADAL" clId="{89CAF160-BEE1-4BBC-AF40-5551DFAFD2A0}" dt="2023-07-12T02:02:13.045" v="2076" actId="1076"/>
        <pc:sldMkLst>
          <pc:docMk/>
          <pc:sldMk cId="1518753324" sldId="287"/>
        </pc:sldMkLst>
        <pc:spChg chg="mod">
          <ac:chgData name="Hook, Danielle" userId="df8d5555-f9d1-4ae0-aeb9-55506b48946b" providerId="ADAL" clId="{89CAF160-BEE1-4BBC-AF40-5551DFAFD2A0}" dt="2023-07-12T02:01:48.052" v="2070" actId="1076"/>
          <ac:spMkLst>
            <pc:docMk/>
            <pc:sldMk cId="1518753324" sldId="287"/>
            <ac:spMk id="2" creationId="{00000000-0000-0000-0000-000000000000}"/>
          </ac:spMkLst>
        </pc:spChg>
        <pc:spChg chg="mod">
          <ac:chgData name="Hook, Danielle" userId="df8d5555-f9d1-4ae0-aeb9-55506b48946b" providerId="ADAL" clId="{89CAF160-BEE1-4BBC-AF40-5551DFAFD2A0}" dt="2023-07-12T02:01:50.412" v="2071" actId="1076"/>
          <ac:spMkLst>
            <pc:docMk/>
            <pc:sldMk cId="1518753324" sldId="287"/>
            <ac:spMk id="3" creationId="{00000000-0000-0000-0000-000000000000}"/>
          </ac:spMkLst>
        </pc:spChg>
        <pc:spChg chg="add mod">
          <ac:chgData name="Hook, Danielle" userId="df8d5555-f9d1-4ae0-aeb9-55506b48946b" providerId="ADAL" clId="{89CAF160-BEE1-4BBC-AF40-5551DFAFD2A0}" dt="2023-07-12T02:01:58.212" v="2072" actId="1076"/>
          <ac:spMkLst>
            <pc:docMk/>
            <pc:sldMk cId="1518753324" sldId="287"/>
            <ac:spMk id="12" creationId="{2CAD57DB-71F9-910F-CF21-25B647728012}"/>
          </ac:spMkLst>
        </pc:spChg>
        <pc:spChg chg="add mod">
          <ac:chgData name="Hook, Danielle" userId="df8d5555-f9d1-4ae0-aeb9-55506b48946b" providerId="ADAL" clId="{89CAF160-BEE1-4BBC-AF40-5551DFAFD2A0}" dt="2023-07-12T02:01:58.212" v="2072" actId="1076"/>
          <ac:spMkLst>
            <pc:docMk/>
            <pc:sldMk cId="1518753324" sldId="287"/>
            <ac:spMk id="13" creationId="{B517DCC1-267D-7548-21D8-0044C83D9FA9}"/>
          </ac:spMkLst>
        </pc:spChg>
        <pc:spChg chg="add mod">
          <ac:chgData name="Hook, Danielle" userId="df8d5555-f9d1-4ae0-aeb9-55506b48946b" providerId="ADAL" clId="{89CAF160-BEE1-4BBC-AF40-5551DFAFD2A0}" dt="2023-07-12T02:01:58.212" v="2072" actId="1076"/>
          <ac:spMkLst>
            <pc:docMk/>
            <pc:sldMk cId="1518753324" sldId="287"/>
            <ac:spMk id="14" creationId="{8FE6916E-28FF-FB93-9D09-CAAB00E58CF6}"/>
          </ac:spMkLst>
        </pc:spChg>
        <pc:spChg chg="add mod">
          <ac:chgData name="Hook, Danielle" userId="df8d5555-f9d1-4ae0-aeb9-55506b48946b" providerId="ADAL" clId="{89CAF160-BEE1-4BBC-AF40-5551DFAFD2A0}" dt="2023-07-12T02:01:58.212" v="2072" actId="1076"/>
          <ac:spMkLst>
            <pc:docMk/>
            <pc:sldMk cId="1518753324" sldId="287"/>
            <ac:spMk id="15" creationId="{3CB60926-8E1A-FB6D-7B13-33A9AE1D7FCE}"/>
          </ac:spMkLst>
        </pc:spChg>
        <pc:graphicFrameChg chg="add del">
          <ac:chgData name="Hook, Danielle" userId="df8d5555-f9d1-4ae0-aeb9-55506b48946b" providerId="ADAL" clId="{89CAF160-BEE1-4BBC-AF40-5551DFAFD2A0}" dt="2023-07-12T01:54:29.435" v="1760" actId="478"/>
          <ac:graphicFrameMkLst>
            <pc:docMk/>
            <pc:sldMk cId="1518753324" sldId="287"/>
            <ac:graphicFrameMk id="4" creationId="{83D666D1-A763-17ED-01B6-705EC3CFBB8D}"/>
          </ac:graphicFrameMkLst>
        </pc:graphicFrameChg>
        <pc:cxnChg chg="add mod">
          <ac:chgData name="Hook, Danielle" userId="df8d5555-f9d1-4ae0-aeb9-55506b48946b" providerId="ADAL" clId="{89CAF160-BEE1-4BBC-AF40-5551DFAFD2A0}" dt="2023-07-12T02:02:10.977" v="2075" actId="1076"/>
          <ac:cxnSpMkLst>
            <pc:docMk/>
            <pc:sldMk cId="1518753324" sldId="287"/>
            <ac:cxnSpMk id="7" creationId="{4EF76581-1D80-D112-3788-5A0245CAD789}"/>
          </ac:cxnSpMkLst>
        </pc:cxnChg>
        <pc:cxnChg chg="add mod">
          <ac:chgData name="Hook, Danielle" userId="df8d5555-f9d1-4ae0-aeb9-55506b48946b" providerId="ADAL" clId="{89CAF160-BEE1-4BBC-AF40-5551DFAFD2A0}" dt="2023-07-12T02:02:13.045" v="2076" actId="1076"/>
          <ac:cxnSpMkLst>
            <pc:docMk/>
            <pc:sldMk cId="1518753324" sldId="287"/>
            <ac:cxnSpMk id="9" creationId="{BE88B496-DE23-7D36-0A23-49E3D1DE1806}"/>
          </ac:cxnSpMkLst>
        </pc:cxnChg>
      </pc:sldChg>
      <pc:sldChg chg="modSp mod">
        <pc:chgData name="Hook, Danielle" userId="df8d5555-f9d1-4ae0-aeb9-55506b48946b" providerId="ADAL" clId="{89CAF160-BEE1-4BBC-AF40-5551DFAFD2A0}" dt="2023-07-12T01:15:16.806" v="86" actId="20577"/>
        <pc:sldMkLst>
          <pc:docMk/>
          <pc:sldMk cId="2107587486" sldId="310"/>
        </pc:sldMkLst>
        <pc:spChg chg="mod">
          <ac:chgData name="Hook, Danielle" userId="df8d5555-f9d1-4ae0-aeb9-55506b48946b" providerId="ADAL" clId="{89CAF160-BEE1-4BBC-AF40-5551DFAFD2A0}" dt="2023-07-12T01:15:16.806" v="86" actId="20577"/>
          <ac:spMkLst>
            <pc:docMk/>
            <pc:sldMk cId="2107587486" sldId="310"/>
            <ac:spMk id="3" creationId="{00000000-0000-0000-0000-000000000000}"/>
          </ac:spMkLst>
        </pc:spChg>
      </pc:sldChg>
      <pc:sldChg chg="add">
        <pc:chgData name="Hook, Danielle" userId="df8d5555-f9d1-4ae0-aeb9-55506b48946b" providerId="ADAL" clId="{89CAF160-BEE1-4BBC-AF40-5551DFAFD2A0}" dt="2023-07-12T02:00:11.637" v="1874"/>
        <pc:sldMkLst>
          <pc:docMk/>
          <pc:sldMk cId="1497581809" sldId="313"/>
        </pc:sldMkLst>
      </pc:sldChg>
      <pc:sldChg chg="add">
        <pc:chgData name="Hook, Danielle" userId="df8d5555-f9d1-4ae0-aeb9-55506b48946b" providerId="ADAL" clId="{89CAF160-BEE1-4BBC-AF40-5551DFAFD2A0}" dt="2023-07-12T02:11:22.014" v="2540"/>
        <pc:sldMkLst>
          <pc:docMk/>
          <pc:sldMk cId="3921203471" sldId="315"/>
        </pc:sldMkLst>
      </pc:sldChg>
      <pc:sldChg chg="ord">
        <pc:chgData name="Hook, Danielle" userId="df8d5555-f9d1-4ae0-aeb9-55506b48946b" providerId="ADAL" clId="{89CAF160-BEE1-4BBC-AF40-5551DFAFD2A0}" dt="2023-07-12T02:26:22.854" v="4146"/>
        <pc:sldMkLst>
          <pc:docMk/>
          <pc:sldMk cId="2761498127" sldId="319"/>
        </pc:sldMkLst>
      </pc:sldChg>
      <pc:sldChg chg="delSp modSp mod">
        <pc:chgData name="Hook, Danielle" userId="df8d5555-f9d1-4ae0-aeb9-55506b48946b" providerId="ADAL" clId="{89CAF160-BEE1-4BBC-AF40-5551DFAFD2A0}" dt="2023-07-12T02:01:39.322" v="2069" actId="20577"/>
        <pc:sldMkLst>
          <pc:docMk/>
          <pc:sldMk cId="895631592" sldId="334"/>
        </pc:sldMkLst>
        <pc:spChg chg="mod">
          <ac:chgData name="Hook, Danielle" userId="df8d5555-f9d1-4ae0-aeb9-55506b48946b" providerId="ADAL" clId="{89CAF160-BEE1-4BBC-AF40-5551DFAFD2A0}" dt="2023-07-12T02:01:39.322" v="2069" actId="20577"/>
          <ac:spMkLst>
            <pc:docMk/>
            <pc:sldMk cId="895631592" sldId="334"/>
            <ac:spMk id="3" creationId="{F32FC40F-6CE6-49D4-BEFB-96669390A667}"/>
          </ac:spMkLst>
        </pc:spChg>
        <pc:picChg chg="del mod">
          <ac:chgData name="Hook, Danielle" userId="df8d5555-f9d1-4ae0-aeb9-55506b48946b" providerId="ADAL" clId="{89CAF160-BEE1-4BBC-AF40-5551DFAFD2A0}" dt="2023-07-12T01:52:58.889" v="1719" actId="21"/>
          <ac:picMkLst>
            <pc:docMk/>
            <pc:sldMk cId="895631592" sldId="334"/>
            <ac:picMk id="4" creationId="{EFFE048E-0E76-487A-8453-7842F4A94635}"/>
          </ac:picMkLst>
        </pc:picChg>
      </pc:sldChg>
      <pc:sldChg chg="ord">
        <pc:chgData name="Hook, Danielle" userId="df8d5555-f9d1-4ae0-aeb9-55506b48946b" providerId="ADAL" clId="{89CAF160-BEE1-4BBC-AF40-5551DFAFD2A0}" dt="2023-07-12T02:26:19.716" v="4142"/>
        <pc:sldMkLst>
          <pc:docMk/>
          <pc:sldMk cId="1673363680" sldId="339"/>
        </pc:sldMkLst>
      </pc:sldChg>
      <pc:sldChg chg="ord">
        <pc:chgData name="Hook, Danielle" userId="df8d5555-f9d1-4ae0-aeb9-55506b48946b" providerId="ADAL" clId="{89CAF160-BEE1-4BBC-AF40-5551DFAFD2A0}" dt="2023-07-12T02:26:21.398" v="4144"/>
        <pc:sldMkLst>
          <pc:docMk/>
          <pc:sldMk cId="1259762642" sldId="340"/>
        </pc:sldMkLst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2457018360" sldId="350"/>
        </pc:sldMkLst>
      </pc:sldChg>
      <pc:sldChg chg="modSp mod">
        <pc:chgData name="Hook, Danielle" userId="df8d5555-f9d1-4ae0-aeb9-55506b48946b" providerId="ADAL" clId="{89CAF160-BEE1-4BBC-AF40-5551DFAFD2A0}" dt="2023-07-12T11:34:15.804" v="4544" actId="20577"/>
        <pc:sldMkLst>
          <pc:docMk/>
          <pc:sldMk cId="1591694087" sldId="359"/>
        </pc:sldMkLst>
        <pc:spChg chg="mod">
          <ac:chgData name="Hook, Danielle" userId="df8d5555-f9d1-4ae0-aeb9-55506b48946b" providerId="ADAL" clId="{89CAF160-BEE1-4BBC-AF40-5551DFAFD2A0}" dt="2023-07-12T11:34:15.804" v="4544" actId="20577"/>
          <ac:spMkLst>
            <pc:docMk/>
            <pc:sldMk cId="1591694087" sldId="359"/>
            <ac:spMk id="3" creationId="{8855638A-3145-445A-855E-B3BB331DBA2C}"/>
          </ac:spMkLst>
        </pc:spChg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4253564055" sldId="361"/>
        </pc:sldMkLst>
      </pc:sldChg>
      <pc:sldChg chg="modSp add mod">
        <pc:chgData name="Hook, Danielle" userId="df8d5555-f9d1-4ae0-aeb9-55506b48946b" providerId="ADAL" clId="{89CAF160-BEE1-4BBC-AF40-5551DFAFD2A0}" dt="2023-07-12T11:29:39.857" v="4350" actId="20577"/>
        <pc:sldMkLst>
          <pc:docMk/>
          <pc:sldMk cId="407081145" sldId="363"/>
        </pc:sldMkLst>
        <pc:spChg chg="mod">
          <ac:chgData name="Hook, Danielle" userId="df8d5555-f9d1-4ae0-aeb9-55506b48946b" providerId="ADAL" clId="{89CAF160-BEE1-4BBC-AF40-5551DFAFD2A0}" dt="2023-07-12T11:29:39.857" v="4350" actId="20577"/>
          <ac:spMkLst>
            <pc:docMk/>
            <pc:sldMk cId="407081145" sldId="363"/>
            <ac:spMk id="3" creationId="{03B95B30-374C-0A06-7566-A599B459DC79}"/>
          </ac:spMkLst>
        </pc:spChg>
      </pc:sldChg>
      <pc:sldChg chg="addSp modSp mod ord">
        <pc:chgData name="Hook, Danielle" userId="df8d5555-f9d1-4ae0-aeb9-55506b48946b" providerId="ADAL" clId="{89CAF160-BEE1-4BBC-AF40-5551DFAFD2A0}" dt="2023-07-12T11:25:09.759" v="4217" actId="13822"/>
        <pc:sldMkLst>
          <pc:docMk/>
          <pc:sldMk cId="4067377645" sldId="364"/>
        </pc:sldMkLst>
        <pc:spChg chg="add mod">
          <ac:chgData name="Hook, Danielle" userId="df8d5555-f9d1-4ae0-aeb9-55506b48946b" providerId="ADAL" clId="{89CAF160-BEE1-4BBC-AF40-5551DFAFD2A0}" dt="2023-07-12T11:25:09.759" v="4217" actId="13822"/>
          <ac:spMkLst>
            <pc:docMk/>
            <pc:sldMk cId="4067377645" sldId="364"/>
            <ac:spMk id="3" creationId="{919330E8-9D63-358F-667A-3C8A6CD64844}"/>
          </ac:spMkLst>
        </pc:spChg>
      </pc:sldChg>
      <pc:sldChg chg="modSp mod">
        <pc:chgData name="Hook, Danielle" userId="df8d5555-f9d1-4ae0-aeb9-55506b48946b" providerId="ADAL" clId="{89CAF160-BEE1-4BBC-AF40-5551DFAFD2A0}" dt="2023-07-12T02:02:41.916" v="2081" actId="20577"/>
        <pc:sldMkLst>
          <pc:docMk/>
          <pc:sldMk cId="2456086397" sldId="365"/>
        </pc:sldMkLst>
        <pc:spChg chg="mod">
          <ac:chgData name="Hook, Danielle" userId="df8d5555-f9d1-4ae0-aeb9-55506b48946b" providerId="ADAL" clId="{89CAF160-BEE1-4BBC-AF40-5551DFAFD2A0}" dt="2023-07-12T02:02:41.916" v="2081" actId="20577"/>
          <ac:spMkLst>
            <pc:docMk/>
            <pc:sldMk cId="2456086397" sldId="365"/>
            <ac:spMk id="2" creationId="{F24A4470-41CD-18EB-F1F0-15C656D9F767}"/>
          </ac:spMkLst>
        </pc:spChg>
      </pc:sldChg>
      <pc:sldChg chg="modSp add mod">
        <pc:chgData name="Hook, Danielle" userId="df8d5555-f9d1-4ae0-aeb9-55506b48946b" providerId="ADAL" clId="{89CAF160-BEE1-4BBC-AF40-5551DFAFD2A0}" dt="2023-07-12T01:17:16.878" v="297" actId="27636"/>
        <pc:sldMkLst>
          <pc:docMk/>
          <pc:sldMk cId="2759983396" sldId="369"/>
        </pc:sldMkLst>
        <pc:spChg chg="mod">
          <ac:chgData name="Hook, Danielle" userId="df8d5555-f9d1-4ae0-aeb9-55506b48946b" providerId="ADAL" clId="{89CAF160-BEE1-4BBC-AF40-5551DFAFD2A0}" dt="2023-07-12T01:17:16.878" v="297" actId="27636"/>
          <ac:spMkLst>
            <pc:docMk/>
            <pc:sldMk cId="2759983396" sldId="369"/>
            <ac:spMk id="2" creationId="{00000000-0000-0000-0000-000000000000}"/>
          </ac:spMkLst>
        </pc:spChg>
      </pc:sldChg>
      <pc:sldChg chg="addSp modSp new mod">
        <pc:chgData name="Hook, Danielle" userId="df8d5555-f9d1-4ae0-aeb9-55506b48946b" providerId="ADAL" clId="{89CAF160-BEE1-4BBC-AF40-5551DFAFD2A0}" dt="2023-07-12T11:22:46.938" v="4201" actId="1076"/>
        <pc:sldMkLst>
          <pc:docMk/>
          <pc:sldMk cId="817610055" sldId="370"/>
        </pc:sldMkLst>
        <pc:spChg chg="mod">
          <ac:chgData name="Hook, Danielle" userId="df8d5555-f9d1-4ae0-aeb9-55506b48946b" providerId="ADAL" clId="{89CAF160-BEE1-4BBC-AF40-5551DFAFD2A0}" dt="2023-07-12T01:30:36.653" v="808" actId="20577"/>
          <ac:spMkLst>
            <pc:docMk/>
            <pc:sldMk cId="817610055" sldId="370"/>
            <ac:spMk id="2" creationId="{F0D3E781-D088-D8F0-DF74-D7B8E109B110}"/>
          </ac:spMkLst>
        </pc:spChg>
        <pc:spChg chg="mod">
          <ac:chgData name="Hook, Danielle" userId="df8d5555-f9d1-4ae0-aeb9-55506b48946b" providerId="ADAL" clId="{89CAF160-BEE1-4BBC-AF40-5551DFAFD2A0}" dt="2023-07-12T11:22:30.151" v="4198" actId="20577"/>
          <ac:spMkLst>
            <pc:docMk/>
            <pc:sldMk cId="817610055" sldId="370"/>
            <ac:spMk id="3" creationId="{04AAB1D3-7D33-9B53-9675-D226E8A5119B}"/>
          </ac:spMkLst>
        </pc:spChg>
        <pc:picChg chg="add mod">
          <ac:chgData name="Hook, Danielle" userId="df8d5555-f9d1-4ae0-aeb9-55506b48946b" providerId="ADAL" clId="{89CAF160-BEE1-4BBC-AF40-5551DFAFD2A0}" dt="2023-07-12T11:22:46.938" v="4201" actId="1076"/>
          <ac:picMkLst>
            <pc:docMk/>
            <pc:sldMk cId="817610055" sldId="370"/>
            <ac:picMk id="5" creationId="{73815DCB-3615-46E4-105D-DC69E3840282}"/>
          </ac:picMkLst>
        </pc:picChg>
      </pc:sldChg>
      <pc:sldChg chg="addSp delSp modSp new mod modClrScheme chgLayout">
        <pc:chgData name="Hook, Danielle" userId="df8d5555-f9d1-4ae0-aeb9-55506b48946b" providerId="ADAL" clId="{89CAF160-BEE1-4BBC-AF40-5551DFAFD2A0}" dt="2023-07-12T01:17:08.219" v="294" actId="20577"/>
        <pc:sldMkLst>
          <pc:docMk/>
          <pc:sldMk cId="2014602649" sldId="371"/>
        </pc:sldMkLst>
        <pc:spChg chg="del mod ord">
          <ac:chgData name="Hook, Danielle" userId="df8d5555-f9d1-4ae0-aeb9-55506b48946b" providerId="ADAL" clId="{89CAF160-BEE1-4BBC-AF40-5551DFAFD2A0}" dt="2023-07-12T01:16:24.084" v="177" actId="700"/>
          <ac:spMkLst>
            <pc:docMk/>
            <pc:sldMk cId="2014602649" sldId="371"/>
            <ac:spMk id="2" creationId="{B7C26F1B-A159-6F29-2A04-818B96344E4E}"/>
          </ac:spMkLst>
        </pc:spChg>
        <pc:spChg chg="del mod ord">
          <ac:chgData name="Hook, Danielle" userId="df8d5555-f9d1-4ae0-aeb9-55506b48946b" providerId="ADAL" clId="{89CAF160-BEE1-4BBC-AF40-5551DFAFD2A0}" dt="2023-07-12T01:16:24.084" v="177" actId="700"/>
          <ac:spMkLst>
            <pc:docMk/>
            <pc:sldMk cId="2014602649" sldId="371"/>
            <ac:spMk id="3" creationId="{5421AE48-8931-6045-D9DC-FA0C29B8AC2B}"/>
          </ac:spMkLst>
        </pc:spChg>
        <pc:spChg chg="add mod ord">
          <ac:chgData name="Hook, Danielle" userId="df8d5555-f9d1-4ae0-aeb9-55506b48946b" providerId="ADAL" clId="{89CAF160-BEE1-4BBC-AF40-5551DFAFD2A0}" dt="2023-07-12T01:17:04.197" v="290" actId="6549"/>
          <ac:spMkLst>
            <pc:docMk/>
            <pc:sldMk cId="2014602649" sldId="371"/>
            <ac:spMk id="4" creationId="{B4E66E50-21ED-91EF-BD61-0AEBD7769ADB}"/>
          </ac:spMkLst>
        </pc:spChg>
        <pc:spChg chg="add mod ord">
          <ac:chgData name="Hook, Danielle" userId="df8d5555-f9d1-4ae0-aeb9-55506b48946b" providerId="ADAL" clId="{89CAF160-BEE1-4BBC-AF40-5551DFAFD2A0}" dt="2023-07-12T01:17:08.219" v="294" actId="20577"/>
          <ac:spMkLst>
            <pc:docMk/>
            <pc:sldMk cId="2014602649" sldId="371"/>
            <ac:spMk id="5" creationId="{2FE5C9C2-66CD-AFC5-9F4A-808FCE1ECE41}"/>
          </ac:spMkLst>
        </pc:spChg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1166622138" sldId="372"/>
        </pc:sldMkLst>
      </pc:sldChg>
      <pc:sldChg chg="modSp new del mod">
        <pc:chgData name="Hook, Danielle" userId="df8d5555-f9d1-4ae0-aeb9-55506b48946b" providerId="ADAL" clId="{89CAF160-BEE1-4BBC-AF40-5551DFAFD2A0}" dt="2023-07-12T01:48:54.535" v="1651" actId="47"/>
        <pc:sldMkLst>
          <pc:docMk/>
          <pc:sldMk cId="3601239498" sldId="372"/>
        </pc:sldMkLst>
        <pc:spChg chg="mod">
          <ac:chgData name="Hook, Danielle" userId="df8d5555-f9d1-4ae0-aeb9-55506b48946b" providerId="ADAL" clId="{89CAF160-BEE1-4BBC-AF40-5551DFAFD2A0}" dt="2023-07-12T01:33:48.232" v="885" actId="20577"/>
          <ac:spMkLst>
            <pc:docMk/>
            <pc:sldMk cId="3601239498" sldId="372"/>
            <ac:spMk id="2" creationId="{4B0E281A-0C3A-835B-1F32-E0F7E789AD2A}"/>
          </ac:spMkLst>
        </pc:spChg>
        <pc:spChg chg="mod">
          <ac:chgData name="Hook, Danielle" userId="df8d5555-f9d1-4ae0-aeb9-55506b48946b" providerId="ADAL" clId="{89CAF160-BEE1-4BBC-AF40-5551DFAFD2A0}" dt="2023-07-12T01:37:12.292" v="1055" actId="20577"/>
          <ac:spMkLst>
            <pc:docMk/>
            <pc:sldMk cId="3601239498" sldId="372"/>
            <ac:spMk id="3" creationId="{53D688F2-3974-395E-2C04-8447FC49245D}"/>
          </ac:spMkLst>
        </pc:spChg>
      </pc:sldChg>
      <pc:sldChg chg="addSp delSp modSp new mod">
        <pc:chgData name="Hook, Danielle" userId="df8d5555-f9d1-4ae0-aeb9-55506b48946b" providerId="ADAL" clId="{89CAF160-BEE1-4BBC-AF40-5551DFAFD2A0}" dt="2023-07-12T02:28:10.957" v="4196" actId="20577"/>
        <pc:sldMkLst>
          <pc:docMk/>
          <pc:sldMk cId="282261247" sldId="373"/>
        </pc:sldMkLst>
        <pc:spChg chg="mod">
          <ac:chgData name="Hook, Danielle" userId="df8d5555-f9d1-4ae0-aeb9-55506b48946b" providerId="ADAL" clId="{89CAF160-BEE1-4BBC-AF40-5551DFAFD2A0}" dt="2023-07-12T02:28:10.957" v="4196" actId="20577"/>
          <ac:spMkLst>
            <pc:docMk/>
            <pc:sldMk cId="282261247" sldId="373"/>
            <ac:spMk id="2" creationId="{88B2714E-4C27-23AE-AED6-6905549073FD}"/>
          </ac:spMkLst>
        </pc:spChg>
        <pc:spChg chg="del">
          <ac:chgData name="Hook, Danielle" userId="df8d5555-f9d1-4ae0-aeb9-55506b48946b" providerId="ADAL" clId="{89CAF160-BEE1-4BBC-AF40-5551DFAFD2A0}" dt="2023-07-12T01:37:47.780" v="1056" actId="1032"/>
          <ac:spMkLst>
            <pc:docMk/>
            <pc:sldMk cId="282261247" sldId="373"/>
            <ac:spMk id="3" creationId="{B5574654-723B-99B8-8499-10AE5043BFD5}"/>
          </ac:spMkLst>
        </pc:spChg>
        <pc:graphicFrameChg chg="add mod modGraphic">
          <ac:chgData name="Hook, Danielle" userId="df8d5555-f9d1-4ae0-aeb9-55506b48946b" providerId="ADAL" clId="{89CAF160-BEE1-4BBC-AF40-5551DFAFD2A0}" dt="2023-07-12T01:50:04.374" v="1679" actId="20577"/>
          <ac:graphicFrameMkLst>
            <pc:docMk/>
            <pc:sldMk cId="282261247" sldId="373"/>
            <ac:graphicFrameMk id="4" creationId="{505BD0DB-6653-7091-8CF7-47C8F7D548EB}"/>
          </ac:graphicFrameMkLst>
        </pc:graphicFrameChg>
      </pc:sldChg>
      <pc:sldChg chg="addSp delSp modSp new mod">
        <pc:chgData name="Hook, Danielle" userId="df8d5555-f9d1-4ae0-aeb9-55506b48946b" providerId="ADAL" clId="{89CAF160-BEE1-4BBC-AF40-5551DFAFD2A0}" dt="2023-07-12T01:48:11.677" v="1650" actId="14100"/>
        <pc:sldMkLst>
          <pc:docMk/>
          <pc:sldMk cId="1718989808" sldId="374"/>
        </pc:sldMkLst>
        <pc:spChg chg="mod">
          <ac:chgData name="Hook, Danielle" userId="df8d5555-f9d1-4ae0-aeb9-55506b48946b" providerId="ADAL" clId="{89CAF160-BEE1-4BBC-AF40-5551DFAFD2A0}" dt="2023-07-12T01:48:08.410" v="1649" actId="1076"/>
          <ac:spMkLst>
            <pc:docMk/>
            <pc:sldMk cId="1718989808" sldId="374"/>
            <ac:spMk id="2" creationId="{86E5DAF6-B12B-227B-8B81-8CBAC768A8D0}"/>
          </ac:spMkLst>
        </pc:spChg>
        <pc:spChg chg="del mod">
          <ac:chgData name="Hook, Danielle" userId="df8d5555-f9d1-4ae0-aeb9-55506b48946b" providerId="ADAL" clId="{89CAF160-BEE1-4BBC-AF40-5551DFAFD2A0}" dt="2023-07-12T01:44:04.022" v="1600" actId="1032"/>
          <ac:spMkLst>
            <pc:docMk/>
            <pc:sldMk cId="1718989808" sldId="374"/>
            <ac:spMk id="3" creationId="{26F71E01-6FAA-E3B4-D61F-0A3A328CE07F}"/>
          </ac:spMkLst>
        </pc:spChg>
        <pc:graphicFrameChg chg="add mod modGraphic">
          <ac:chgData name="Hook, Danielle" userId="df8d5555-f9d1-4ae0-aeb9-55506b48946b" providerId="ADAL" clId="{89CAF160-BEE1-4BBC-AF40-5551DFAFD2A0}" dt="2023-07-12T01:48:11.677" v="1650" actId="14100"/>
          <ac:graphicFrameMkLst>
            <pc:docMk/>
            <pc:sldMk cId="1718989808" sldId="374"/>
            <ac:graphicFrameMk id="4" creationId="{128C9659-8167-B37B-22A7-328CEC40760B}"/>
          </ac:graphicFrameMkLst>
        </pc:graphicFrameChg>
      </pc:sldChg>
      <pc:sldChg chg="modSp add mod">
        <pc:chgData name="Hook, Danielle" userId="df8d5555-f9d1-4ae0-aeb9-55506b48946b" providerId="ADAL" clId="{89CAF160-BEE1-4BBC-AF40-5551DFAFD2A0}" dt="2023-07-12T02:00:38.129" v="1907" actId="20577"/>
        <pc:sldMkLst>
          <pc:docMk/>
          <pc:sldMk cId="1196845318" sldId="375"/>
        </pc:sldMkLst>
        <pc:spChg chg="mod">
          <ac:chgData name="Hook, Danielle" userId="df8d5555-f9d1-4ae0-aeb9-55506b48946b" providerId="ADAL" clId="{89CAF160-BEE1-4BBC-AF40-5551DFAFD2A0}" dt="2023-07-12T02:00:38.129" v="1907" actId="20577"/>
          <ac:spMkLst>
            <pc:docMk/>
            <pc:sldMk cId="1196845318" sldId="375"/>
            <ac:spMk id="4" creationId="{00000000-0000-0000-0000-000000000000}"/>
          </ac:spMkLst>
        </pc:spChg>
      </pc:sldChg>
      <pc:sldChg chg="addSp delSp modSp new del mod">
        <pc:chgData name="Hook, Danielle" userId="df8d5555-f9d1-4ae0-aeb9-55506b48946b" providerId="ADAL" clId="{89CAF160-BEE1-4BBC-AF40-5551DFAFD2A0}" dt="2023-07-12T02:00:14.403" v="1875" actId="47"/>
        <pc:sldMkLst>
          <pc:docMk/>
          <pc:sldMk cId="1966417499" sldId="375"/>
        </pc:sldMkLst>
        <pc:spChg chg="mod">
          <ac:chgData name="Hook, Danielle" userId="df8d5555-f9d1-4ae0-aeb9-55506b48946b" providerId="ADAL" clId="{89CAF160-BEE1-4BBC-AF40-5551DFAFD2A0}" dt="2023-07-12T01:59:07.656" v="1871" actId="20577"/>
          <ac:spMkLst>
            <pc:docMk/>
            <pc:sldMk cId="1966417499" sldId="375"/>
            <ac:spMk id="2" creationId="{1EA6E589-EEC1-178B-C297-9A88F5490FD6}"/>
          </ac:spMkLst>
        </pc:spChg>
        <pc:spChg chg="del">
          <ac:chgData name="Hook, Danielle" userId="df8d5555-f9d1-4ae0-aeb9-55506b48946b" providerId="ADAL" clId="{89CAF160-BEE1-4BBC-AF40-5551DFAFD2A0}" dt="2023-07-12T01:59:51.172" v="1872" actId="22"/>
          <ac:spMkLst>
            <pc:docMk/>
            <pc:sldMk cId="1966417499" sldId="375"/>
            <ac:spMk id="3" creationId="{ADFAB9B7-E6F4-1741-145E-3B790AD926F3}"/>
          </ac:spMkLst>
        </pc:spChg>
        <pc:picChg chg="add mod ord">
          <ac:chgData name="Hook, Danielle" userId="df8d5555-f9d1-4ae0-aeb9-55506b48946b" providerId="ADAL" clId="{89CAF160-BEE1-4BBC-AF40-5551DFAFD2A0}" dt="2023-07-12T01:59:52.642" v="1873" actId="1076"/>
          <ac:picMkLst>
            <pc:docMk/>
            <pc:sldMk cId="1966417499" sldId="375"/>
            <ac:picMk id="5" creationId="{6A751029-EAEC-30B3-819A-161B42ED208A}"/>
          </ac:picMkLst>
        </pc:picChg>
      </pc:sldChg>
      <pc:sldChg chg="new del">
        <pc:chgData name="Hook, Danielle" userId="df8d5555-f9d1-4ae0-aeb9-55506b48946b" providerId="ADAL" clId="{89CAF160-BEE1-4BBC-AF40-5551DFAFD2A0}" dt="2023-07-12T01:58:54.507" v="1825" actId="47"/>
        <pc:sldMkLst>
          <pc:docMk/>
          <pc:sldMk cId="1265966688" sldId="376"/>
        </pc:sldMkLst>
      </pc:sldChg>
      <pc:sldChg chg="modSp add mod">
        <pc:chgData name="Hook, Danielle" userId="df8d5555-f9d1-4ae0-aeb9-55506b48946b" providerId="ADAL" clId="{89CAF160-BEE1-4BBC-AF40-5551DFAFD2A0}" dt="2023-07-12T02:03:50.343" v="2160" actId="20577"/>
        <pc:sldMkLst>
          <pc:docMk/>
          <pc:sldMk cId="2362453036" sldId="376"/>
        </pc:sldMkLst>
        <pc:spChg chg="mod">
          <ac:chgData name="Hook, Danielle" userId="df8d5555-f9d1-4ae0-aeb9-55506b48946b" providerId="ADAL" clId="{89CAF160-BEE1-4BBC-AF40-5551DFAFD2A0}" dt="2023-07-12T02:03:40.099" v="2120" actId="20577"/>
          <ac:spMkLst>
            <pc:docMk/>
            <pc:sldMk cId="2362453036" sldId="376"/>
            <ac:spMk id="4" creationId="{B4E66E50-21ED-91EF-BD61-0AEBD7769ADB}"/>
          </ac:spMkLst>
        </pc:spChg>
        <pc:spChg chg="mod">
          <ac:chgData name="Hook, Danielle" userId="df8d5555-f9d1-4ae0-aeb9-55506b48946b" providerId="ADAL" clId="{89CAF160-BEE1-4BBC-AF40-5551DFAFD2A0}" dt="2023-07-12T02:03:50.343" v="2160" actId="20577"/>
          <ac:spMkLst>
            <pc:docMk/>
            <pc:sldMk cId="2362453036" sldId="376"/>
            <ac:spMk id="5" creationId="{2FE5C9C2-66CD-AFC5-9F4A-808FCE1ECE41}"/>
          </ac:spMkLst>
        </pc:spChg>
      </pc:sldChg>
      <pc:sldChg chg="modSp new mod">
        <pc:chgData name="Hook, Danielle" userId="df8d5555-f9d1-4ae0-aeb9-55506b48946b" providerId="ADAL" clId="{89CAF160-BEE1-4BBC-AF40-5551DFAFD2A0}" dt="2023-07-12T02:05:17.238" v="2191" actId="404"/>
        <pc:sldMkLst>
          <pc:docMk/>
          <pc:sldMk cId="4226168993" sldId="377"/>
        </pc:sldMkLst>
        <pc:spChg chg="mod">
          <ac:chgData name="Hook, Danielle" userId="df8d5555-f9d1-4ae0-aeb9-55506b48946b" providerId="ADAL" clId="{89CAF160-BEE1-4BBC-AF40-5551DFAFD2A0}" dt="2023-07-12T02:04:12.020" v="2185" actId="20577"/>
          <ac:spMkLst>
            <pc:docMk/>
            <pc:sldMk cId="4226168993" sldId="377"/>
            <ac:spMk id="2" creationId="{5AA740B1-8550-82E0-0854-BE3E1D003C6B}"/>
          </ac:spMkLst>
        </pc:spChg>
        <pc:spChg chg="mod">
          <ac:chgData name="Hook, Danielle" userId="df8d5555-f9d1-4ae0-aeb9-55506b48946b" providerId="ADAL" clId="{89CAF160-BEE1-4BBC-AF40-5551DFAFD2A0}" dt="2023-07-12T02:05:17.238" v="2191" actId="404"/>
          <ac:spMkLst>
            <pc:docMk/>
            <pc:sldMk cId="4226168993" sldId="377"/>
            <ac:spMk id="3" creationId="{8EE38D44-75BE-2414-BB52-12EAA224DEAE}"/>
          </ac:spMkLst>
        </pc:spChg>
      </pc:sldChg>
      <pc:sldChg chg="modSp new mod">
        <pc:chgData name="Hook, Danielle" userId="df8d5555-f9d1-4ae0-aeb9-55506b48946b" providerId="ADAL" clId="{89CAF160-BEE1-4BBC-AF40-5551DFAFD2A0}" dt="2023-07-12T11:26:10.550" v="4323" actId="20577"/>
        <pc:sldMkLst>
          <pc:docMk/>
          <pc:sldMk cId="3434458791" sldId="378"/>
        </pc:sldMkLst>
        <pc:spChg chg="mod">
          <ac:chgData name="Hook, Danielle" userId="df8d5555-f9d1-4ae0-aeb9-55506b48946b" providerId="ADAL" clId="{89CAF160-BEE1-4BBC-AF40-5551DFAFD2A0}" dt="2023-07-12T02:05:39.634" v="2229" actId="20577"/>
          <ac:spMkLst>
            <pc:docMk/>
            <pc:sldMk cId="3434458791" sldId="378"/>
            <ac:spMk id="2" creationId="{23E87857-F8B5-18F7-1237-A6006BE42929}"/>
          </ac:spMkLst>
        </pc:spChg>
        <pc:spChg chg="mod">
          <ac:chgData name="Hook, Danielle" userId="df8d5555-f9d1-4ae0-aeb9-55506b48946b" providerId="ADAL" clId="{89CAF160-BEE1-4BBC-AF40-5551DFAFD2A0}" dt="2023-07-12T11:26:10.550" v="4323" actId="20577"/>
          <ac:spMkLst>
            <pc:docMk/>
            <pc:sldMk cId="3434458791" sldId="378"/>
            <ac:spMk id="3" creationId="{3A8505E6-5AA7-03E1-1059-80552C0B36D5}"/>
          </ac:spMkLst>
        </pc:spChg>
      </pc:sldChg>
      <pc:sldChg chg="modSp add mod ord">
        <pc:chgData name="Hook, Danielle" userId="df8d5555-f9d1-4ae0-aeb9-55506b48946b" providerId="ADAL" clId="{89CAF160-BEE1-4BBC-AF40-5551DFAFD2A0}" dt="2023-07-12T02:08:10.143" v="2513" actId="20577"/>
        <pc:sldMkLst>
          <pc:docMk/>
          <pc:sldMk cId="653084545" sldId="379"/>
        </pc:sldMkLst>
        <pc:spChg chg="mod">
          <ac:chgData name="Hook, Danielle" userId="df8d5555-f9d1-4ae0-aeb9-55506b48946b" providerId="ADAL" clId="{89CAF160-BEE1-4BBC-AF40-5551DFAFD2A0}" dt="2023-07-12T02:08:10.143" v="2513" actId="20577"/>
          <ac:spMkLst>
            <pc:docMk/>
            <pc:sldMk cId="653084545" sldId="379"/>
            <ac:spMk id="5" creationId="{713BF26C-222E-2A2E-740B-839A9F89C7B3}"/>
          </ac:spMkLst>
        </pc:spChg>
      </pc:sldChg>
      <pc:sldChg chg="add ord">
        <pc:chgData name="Hook, Danielle" userId="df8d5555-f9d1-4ae0-aeb9-55506b48946b" providerId="ADAL" clId="{89CAF160-BEE1-4BBC-AF40-5551DFAFD2A0}" dt="2023-07-12T02:09:04.458" v="2515"/>
        <pc:sldMkLst>
          <pc:docMk/>
          <pc:sldMk cId="1801307179" sldId="380"/>
        </pc:sldMkLst>
      </pc:sldChg>
      <pc:sldChg chg="add del">
        <pc:chgData name="Hook, Danielle" userId="df8d5555-f9d1-4ae0-aeb9-55506b48946b" providerId="ADAL" clId="{89CAF160-BEE1-4BBC-AF40-5551DFAFD2A0}" dt="2023-07-12T02:09:55.483" v="2517" actId="47"/>
        <pc:sldMkLst>
          <pc:docMk/>
          <pc:sldMk cId="1093466168" sldId="381"/>
        </pc:sldMkLst>
      </pc:sldChg>
      <pc:sldChg chg="add del">
        <pc:chgData name="Hook, Danielle" userId="df8d5555-f9d1-4ae0-aeb9-55506b48946b" providerId="ADAL" clId="{89CAF160-BEE1-4BBC-AF40-5551DFAFD2A0}" dt="2023-07-12T16:53:08.668" v="4546" actId="47"/>
        <pc:sldMkLst>
          <pc:docMk/>
          <pc:sldMk cId="3622636267" sldId="382"/>
        </pc:sldMkLst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243986830" sldId="383"/>
        </pc:sldMkLst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4134797015" sldId="384"/>
        </pc:sldMkLst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4140439929" sldId="387"/>
        </pc:sldMkLst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1706438850" sldId="388"/>
        </pc:sldMkLst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2637908072" sldId="389"/>
        </pc:sldMkLst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3908065538" sldId="390"/>
        </pc:sldMkLst>
      </pc:sldChg>
      <pc:sldChg chg="modSp add mod">
        <pc:chgData name="Hook, Danielle" userId="df8d5555-f9d1-4ae0-aeb9-55506b48946b" providerId="ADAL" clId="{89CAF160-BEE1-4BBC-AF40-5551DFAFD2A0}" dt="2023-07-12T11:33:15.097" v="4536" actId="20577"/>
        <pc:sldMkLst>
          <pc:docMk/>
          <pc:sldMk cId="2148399188" sldId="391"/>
        </pc:sldMkLst>
        <pc:spChg chg="mod">
          <ac:chgData name="Hook, Danielle" userId="df8d5555-f9d1-4ae0-aeb9-55506b48946b" providerId="ADAL" clId="{89CAF160-BEE1-4BBC-AF40-5551DFAFD2A0}" dt="2023-07-12T11:33:15.097" v="4536" actId="20577"/>
          <ac:spMkLst>
            <pc:docMk/>
            <pc:sldMk cId="2148399188" sldId="391"/>
            <ac:spMk id="3" creationId="{92E37611-6F9B-FDA1-9140-8CC7D25B9886}"/>
          </ac:spMkLst>
        </pc:spChg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1173327044" sldId="392"/>
        </pc:sldMkLst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2897116625" sldId="393"/>
        </pc:sldMkLst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339576034" sldId="394"/>
        </pc:sldMkLst>
      </pc:sldChg>
      <pc:sldChg chg="add">
        <pc:chgData name="Hook, Danielle" userId="df8d5555-f9d1-4ae0-aeb9-55506b48946b" providerId="ADAL" clId="{89CAF160-BEE1-4BBC-AF40-5551DFAFD2A0}" dt="2023-07-12T02:07:16.927" v="2376"/>
        <pc:sldMkLst>
          <pc:docMk/>
          <pc:sldMk cId="2979332834" sldId="395"/>
        </pc:sldMkLst>
      </pc:sldChg>
      <pc:sldChg chg="addSp delSp modSp new mod modClrScheme chgLayout">
        <pc:chgData name="Hook, Danielle" userId="df8d5555-f9d1-4ae0-aeb9-55506b48946b" providerId="ADAL" clId="{89CAF160-BEE1-4BBC-AF40-5551DFAFD2A0}" dt="2023-07-12T02:16:46.749" v="3240" actId="313"/>
        <pc:sldMkLst>
          <pc:docMk/>
          <pc:sldMk cId="3585901936" sldId="396"/>
        </pc:sldMkLst>
        <pc:spChg chg="del mod ord">
          <ac:chgData name="Hook, Danielle" userId="df8d5555-f9d1-4ae0-aeb9-55506b48946b" providerId="ADAL" clId="{89CAF160-BEE1-4BBC-AF40-5551DFAFD2A0}" dt="2023-07-12T02:11:44.776" v="2542" actId="700"/>
          <ac:spMkLst>
            <pc:docMk/>
            <pc:sldMk cId="3585901936" sldId="396"/>
            <ac:spMk id="2" creationId="{C881D67B-972B-E9FA-AFF8-C0B1960D48B3}"/>
          </ac:spMkLst>
        </pc:spChg>
        <pc:spChg chg="del mod ord">
          <ac:chgData name="Hook, Danielle" userId="df8d5555-f9d1-4ae0-aeb9-55506b48946b" providerId="ADAL" clId="{89CAF160-BEE1-4BBC-AF40-5551DFAFD2A0}" dt="2023-07-12T02:11:44.776" v="2542" actId="700"/>
          <ac:spMkLst>
            <pc:docMk/>
            <pc:sldMk cId="3585901936" sldId="396"/>
            <ac:spMk id="3" creationId="{BADB8DE2-EB99-7037-79E8-ED2A2F2C034A}"/>
          </ac:spMkLst>
        </pc:spChg>
        <pc:spChg chg="del">
          <ac:chgData name="Hook, Danielle" userId="df8d5555-f9d1-4ae0-aeb9-55506b48946b" providerId="ADAL" clId="{89CAF160-BEE1-4BBC-AF40-5551DFAFD2A0}" dt="2023-07-12T02:11:44.776" v="2542" actId="700"/>
          <ac:spMkLst>
            <pc:docMk/>
            <pc:sldMk cId="3585901936" sldId="396"/>
            <ac:spMk id="4" creationId="{5D610CC5-7264-3B2A-CFF6-41EE9E47283C}"/>
          </ac:spMkLst>
        </pc:spChg>
        <pc:spChg chg="add mod ord">
          <ac:chgData name="Hook, Danielle" userId="df8d5555-f9d1-4ae0-aeb9-55506b48946b" providerId="ADAL" clId="{89CAF160-BEE1-4BBC-AF40-5551DFAFD2A0}" dt="2023-07-12T02:16:46.749" v="3240" actId="313"/>
          <ac:spMkLst>
            <pc:docMk/>
            <pc:sldMk cId="3585901936" sldId="396"/>
            <ac:spMk id="5" creationId="{B7E090DF-E087-4FAD-A1EF-D854FBB05B16}"/>
          </ac:spMkLst>
        </pc:spChg>
        <pc:spChg chg="add mod ord">
          <ac:chgData name="Hook, Danielle" userId="df8d5555-f9d1-4ae0-aeb9-55506b48946b" providerId="ADAL" clId="{89CAF160-BEE1-4BBC-AF40-5551DFAFD2A0}" dt="2023-07-12T02:16:03.755" v="3207" actId="20577"/>
          <ac:spMkLst>
            <pc:docMk/>
            <pc:sldMk cId="3585901936" sldId="396"/>
            <ac:spMk id="6" creationId="{EFB60466-5DA4-1A08-865E-D47B46BC03FC}"/>
          </ac:spMkLst>
        </pc:spChg>
      </pc:sldChg>
      <pc:sldChg chg="addSp delSp modSp new mod modClrScheme chgLayout">
        <pc:chgData name="Hook, Danielle" userId="df8d5555-f9d1-4ae0-aeb9-55506b48946b" providerId="ADAL" clId="{89CAF160-BEE1-4BBC-AF40-5551DFAFD2A0}" dt="2023-07-12T02:16:36.419" v="3225" actId="20577"/>
        <pc:sldMkLst>
          <pc:docMk/>
          <pc:sldMk cId="2245564296" sldId="397"/>
        </pc:sldMkLst>
        <pc:spChg chg="mod ord">
          <ac:chgData name="Hook, Danielle" userId="df8d5555-f9d1-4ae0-aeb9-55506b48946b" providerId="ADAL" clId="{89CAF160-BEE1-4BBC-AF40-5551DFAFD2A0}" dt="2023-07-12T02:16:36.419" v="3225" actId="20577"/>
          <ac:spMkLst>
            <pc:docMk/>
            <pc:sldMk cId="2245564296" sldId="397"/>
            <ac:spMk id="2" creationId="{D6C764B3-22AE-E298-40E9-3113626C7B48}"/>
          </ac:spMkLst>
        </pc:spChg>
        <pc:spChg chg="del mod ord">
          <ac:chgData name="Hook, Danielle" userId="df8d5555-f9d1-4ae0-aeb9-55506b48946b" providerId="ADAL" clId="{89CAF160-BEE1-4BBC-AF40-5551DFAFD2A0}" dt="2023-07-12T02:16:33.468" v="3216" actId="700"/>
          <ac:spMkLst>
            <pc:docMk/>
            <pc:sldMk cId="2245564296" sldId="397"/>
            <ac:spMk id="3" creationId="{9A4BF28F-10BC-530D-BE4D-634FB0C9E7F2}"/>
          </ac:spMkLst>
        </pc:spChg>
        <pc:spChg chg="del">
          <ac:chgData name="Hook, Danielle" userId="df8d5555-f9d1-4ae0-aeb9-55506b48946b" providerId="ADAL" clId="{89CAF160-BEE1-4BBC-AF40-5551DFAFD2A0}" dt="2023-07-12T02:16:33.468" v="3216" actId="700"/>
          <ac:spMkLst>
            <pc:docMk/>
            <pc:sldMk cId="2245564296" sldId="397"/>
            <ac:spMk id="4" creationId="{C4363B8B-E69B-8447-DC81-56F3BA9A288A}"/>
          </ac:spMkLst>
        </pc:spChg>
        <pc:spChg chg="add mod ord">
          <ac:chgData name="Hook, Danielle" userId="df8d5555-f9d1-4ae0-aeb9-55506b48946b" providerId="ADAL" clId="{89CAF160-BEE1-4BBC-AF40-5551DFAFD2A0}" dt="2023-07-12T02:16:33.468" v="3216" actId="700"/>
          <ac:spMkLst>
            <pc:docMk/>
            <pc:sldMk cId="2245564296" sldId="397"/>
            <ac:spMk id="5" creationId="{5CC46BB9-7432-AB79-883C-93F49D90879E}"/>
          </ac:spMkLst>
        </pc:spChg>
      </pc:sldChg>
      <pc:sldChg chg="modSp new mod">
        <pc:chgData name="Hook, Danielle" userId="df8d5555-f9d1-4ae0-aeb9-55506b48946b" providerId="ADAL" clId="{89CAF160-BEE1-4BBC-AF40-5551DFAFD2A0}" dt="2023-07-12T11:33:49.880" v="4537" actId="20577"/>
        <pc:sldMkLst>
          <pc:docMk/>
          <pc:sldMk cId="1733984144" sldId="398"/>
        </pc:sldMkLst>
        <pc:spChg chg="mod">
          <ac:chgData name="Hook, Danielle" userId="df8d5555-f9d1-4ae0-aeb9-55506b48946b" providerId="ADAL" clId="{89CAF160-BEE1-4BBC-AF40-5551DFAFD2A0}" dt="2023-07-12T02:17:05.236" v="3275" actId="20577"/>
          <ac:spMkLst>
            <pc:docMk/>
            <pc:sldMk cId="1733984144" sldId="398"/>
            <ac:spMk id="2" creationId="{41CFD686-9684-883A-C712-B84064067CEF}"/>
          </ac:spMkLst>
        </pc:spChg>
        <pc:spChg chg="mod">
          <ac:chgData name="Hook, Danielle" userId="df8d5555-f9d1-4ae0-aeb9-55506b48946b" providerId="ADAL" clId="{89CAF160-BEE1-4BBC-AF40-5551DFAFD2A0}" dt="2023-07-12T11:33:49.880" v="4537" actId="20577"/>
          <ac:spMkLst>
            <pc:docMk/>
            <pc:sldMk cId="1733984144" sldId="398"/>
            <ac:spMk id="3" creationId="{DA59A6AC-0EB4-F4BA-915C-3D058EB61EB0}"/>
          </ac:spMkLst>
        </pc:spChg>
      </pc:sldChg>
      <pc:sldChg chg="addSp modSp new mod">
        <pc:chgData name="Hook, Danielle" userId="df8d5555-f9d1-4ae0-aeb9-55506b48946b" providerId="ADAL" clId="{89CAF160-BEE1-4BBC-AF40-5551DFAFD2A0}" dt="2023-07-12T02:26:17.130" v="4140" actId="1076"/>
        <pc:sldMkLst>
          <pc:docMk/>
          <pc:sldMk cId="590933615" sldId="399"/>
        </pc:sldMkLst>
        <pc:spChg chg="mod">
          <ac:chgData name="Hook, Danielle" userId="df8d5555-f9d1-4ae0-aeb9-55506b48946b" providerId="ADAL" clId="{89CAF160-BEE1-4BBC-AF40-5551DFAFD2A0}" dt="2023-07-12T02:26:10.859" v="4136" actId="20577"/>
          <ac:spMkLst>
            <pc:docMk/>
            <pc:sldMk cId="590933615" sldId="399"/>
            <ac:spMk id="2" creationId="{3F32FA6C-A90D-9B74-344B-5EE3E037553B}"/>
          </ac:spMkLst>
        </pc:spChg>
        <pc:picChg chg="add mod">
          <ac:chgData name="Hook, Danielle" userId="df8d5555-f9d1-4ae0-aeb9-55506b48946b" providerId="ADAL" clId="{89CAF160-BEE1-4BBC-AF40-5551DFAFD2A0}" dt="2023-07-12T02:26:17.130" v="4140" actId="1076"/>
          <ac:picMkLst>
            <pc:docMk/>
            <pc:sldMk cId="590933615" sldId="399"/>
            <ac:picMk id="5" creationId="{006433D1-8B85-10A3-B052-6CCDCDA7752A}"/>
          </ac:picMkLst>
        </pc:picChg>
      </pc:sldChg>
    </pc:docChg>
  </pc:docChgLst>
  <pc:docChgLst>
    <pc:chgData name="Hook, Danielle" userId="S::dhook@msu.edu::df8d5555-f9d1-4ae0-aeb9-55506b48946b" providerId="AD" clId="Web-{A841C601-2CFE-8042-9B39-0D142113C969}"/>
    <pc:docChg chg="modSld">
      <pc:chgData name="Hook, Danielle" userId="S::dhook@msu.edu::df8d5555-f9d1-4ae0-aeb9-55506b48946b" providerId="AD" clId="Web-{A841C601-2CFE-8042-9B39-0D142113C969}" dt="2023-06-20T12:45:08.941" v="5" actId="1076"/>
      <pc:docMkLst>
        <pc:docMk/>
      </pc:docMkLst>
      <pc:sldChg chg="addSp delSp modSp">
        <pc:chgData name="Hook, Danielle" userId="S::dhook@msu.edu::df8d5555-f9d1-4ae0-aeb9-55506b48946b" providerId="AD" clId="Web-{A841C601-2CFE-8042-9B39-0D142113C969}" dt="2023-06-20T12:45:08.941" v="5" actId="1076"/>
        <pc:sldMkLst>
          <pc:docMk/>
          <pc:sldMk cId="4067377645" sldId="364"/>
        </pc:sldMkLst>
        <pc:picChg chg="del">
          <ac:chgData name="Hook, Danielle" userId="S::dhook@msu.edu::df8d5555-f9d1-4ae0-aeb9-55506b48946b" providerId="AD" clId="Web-{A841C601-2CFE-8042-9B39-0D142113C969}" dt="2023-06-20T12:45:02.128" v="0"/>
          <ac:picMkLst>
            <pc:docMk/>
            <pc:sldMk cId="4067377645" sldId="364"/>
            <ac:picMk id="4" creationId="{73868177-E4A9-5A51-18EC-E75A1973CA59}"/>
          </ac:picMkLst>
        </pc:picChg>
        <pc:picChg chg="add mod">
          <ac:chgData name="Hook, Danielle" userId="S::dhook@msu.edu::df8d5555-f9d1-4ae0-aeb9-55506b48946b" providerId="AD" clId="Web-{A841C601-2CFE-8042-9B39-0D142113C969}" dt="2023-06-20T12:45:08.941" v="5" actId="1076"/>
          <ac:picMkLst>
            <pc:docMk/>
            <pc:sldMk cId="4067377645" sldId="364"/>
            <ac:picMk id="17" creationId="{37D27306-C042-2671-6F23-59803C42299D}"/>
          </ac:picMkLst>
        </pc:picChg>
      </pc:sldChg>
    </pc:docChg>
  </pc:docChgLst>
  <pc:docChgLst>
    <pc:chgData name="Hook, Danielle" userId="df8d5555-f9d1-4ae0-aeb9-55506b48946b" providerId="ADAL" clId="{9925746A-6442-489F-B430-0CCA39B8CA04}"/>
    <pc:docChg chg="custSel delSld modSld sldOrd">
      <pc:chgData name="Hook, Danielle" userId="df8d5555-f9d1-4ae0-aeb9-55506b48946b" providerId="ADAL" clId="{9925746A-6442-489F-B430-0CCA39B8CA04}" dt="2022-03-16T20:21:29.130" v="91" actId="47"/>
      <pc:docMkLst>
        <pc:docMk/>
      </pc:docMkLst>
      <pc:sldChg chg="modSp mod">
        <pc:chgData name="Hook, Danielle" userId="df8d5555-f9d1-4ae0-aeb9-55506b48946b" providerId="ADAL" clId="{9925746A-6442-489F-B430-0CCA39B8CA04}" dt="2022-03-16T16:00:42.758" v="84" actId="20577"/>
        <pc:sldMkLst>
          <pc:docMk/>
          <pc:sldMk cId="2542489617" sldId="277"/>
        </pc:sldMkLst>
        <pc:spChg chg="mod">
          <ac:chgData name="Hook, Danielle" userId="df8d5555-f9d1-4ae0-aeb9-55506b48946b" providerId="ADAL" clId="{9925746A-6442-489F-B430-0CCA39B8CA04}" dt="2022-03-16T16:00:42.758" v="84" actId="20577"/>
          <ac:spMkLst>
            <pc:docMk/>
            <pc:sldMk cId="2542489617" sldId="277"/>
            <ac:spMk id="3" creationId="{00000000-0000-0000-0000-000000000000}"/>
          </ac:spMkLst>
        </pc:spChg>
      </pc:sldChg>
      <pc:sldChg chg="modSp mod ord">
        <pc:chgData name="Hook, Danielle" userId="df8d5555-f9d1-4ae0-aeb9-55506b48946b" providerId="ADAL" clId="{9925746A-6442-489F-B430-0CCA39B8CA04}" dt="2022-03-16T18:06:41.124" v="90" actId="20577"/>
        <pc:sldMkLst>
          <pc:docMk/>
          <pc:sldMk cId="2484362300" sldId="309"/>
        </pc:sldMkLst>
        <pc:spChg chg="mod">
          <ac:chgData name="Hook, Danielle" userId="df8d5555-f9d1-4ae0-aeb9-55506b48946b" providerId="ADAL" clId="{9925746A-6442-489F-B430-0CCA39B8CA04}" dt="2022-03-16T18:06:41.124" v="90" actId="20577"/>
          <ac:spMkLst>
            <pc:docMk/>
            <pc:sldMk cId="2484362300" sldId="309"/>
            <ac:spMk id="2" creationId="{00000000-0000-0000-0000-000000000000}"/>
          </ac:spMkLst>
        </pc:spChg>
      </pc:sldChg>
      <pc:sldChg chg="del">
        <pc:chgData name="Hook, Danielle" userId="df8d5555-f9d1-4ae0-aeb9-55506b48946b" providerId="ADAL" clId="{9925746A-6442-489F-B430-0CCA39B8CA04}" dt="2022-03-16T20:21:29.130" v="91" actId="47"/>
        <pc:sldMkLst>
          <pc:docMk/>
          <pc:sldMk cId="889468554" sldId="338"/>
        </pc:sldMkLst>
      </pc:sldChg>
    </pc:docChg>
  </pc:docChgLst>
  <pc:docChgLst>
    <pc:chgData name="Hook, Danielle" userId="df8d5555-f9d1-4ae0-aeb9-55506b48946b" providerId="ADAL" clId="{BA4F1450-BDC6-4416-A0EC-C6786B63FB8C}"/>
    <pc:docChg chg="custSel addSld delSld modSld sldOrd">
      <pc:chgData name="Hook, Danielle" userId="df8d5555-f9d1-4ae0-aeb9-55506b48946b" providerId="ADAL" clId="{BA4F1450-BDC6-4416-A0EC-C6786B63FB8C}" dt="2022-04-05T16:03:25.461" v="787" actId="47"/>
      <pc:docMkLst>
        <pc:docMk/>
      </pc:docMkLst>
      <pc:sldChg chg="modSp mod modClrScheme chgLayout">
        <pc:chgData name="Hook, Danielle" userId="df8d5555-f9d1-4ae0-aeb9-55506b48946b" providerId="ADAL" clId="{BA4F1450-BDC6-4416-A0EC-C6786B63FB8C}" dt="2022-04-04T17:48:11.980" v="12"/>
        <pc:sldMkLst>
          <pc:docMk/>
          <pc:sldMk cId="845002262" sldId="257"/>
        </pc:sldMkLst>
        <pc:spChg chg="mod">
          <ac:chgData name="Hook, Danielle" userId="df8d5555-f9d1-4ae0-aeb9-55506b48946b" providerId="ADAL" clId="{BA4F1450-BDC6-4416-A0EC-C6786B63FB8C}" dt="2022-04-04T17:46:58.245" v="10" actId="26606"/>
          <ac:spMkLst>
            <pc:docMk/>
            <pc:sldMk cId="845002262" sldId="257"/>
            <ac:spMk id="2" creationId="{00000000-0000-0000-0000-000000000000}"/>
          </ac:spMkLst>
        </pc:spChg>
        <pc:graphicFrameChg chg="mod modGraphic">
          <ac:chgData name="Hook, Danielle" userId="df8d5555-f9d1-4ae0-aeb9-55506b48946b" providerId="ADAL" clId="{BA4F1450-BDC6-4416-A0EC-C6786B63FB8C}" dt="2022-04-04T17:48:11.980" v="12"/>
          <ac:graphicFrameMkLst>
            <pc:docMk/>
            <pc:sldMk cId="845002262" sldId="257"/>
            <ac:graphicFrameMk id="5" creationId="{C94EE115-D9AD-4A23-80A4-8A299BA8E4F7}"/>
          </ac:graphicFrameMkLst>
        </pc:graphicFrameChg>
      </pc:sldChg>
      <pc:sldChg chg="modSp">
        <pc:chgData name="Hook, Danielle" userId="df8d5555-f9d1-4ae0-aeb9-55506b48946b" providerId="ADAL" clId="{BA4F1450-BDC6-4416-A0EC-C6786B63FB8C}" dt="2022-04-05T12:25:40.629" v="628" actId="20577"/>
        <pc:sldMkLst>
          <pc:docMk/>
          <pc:sldMk cId="986154246" sldId="259"/>
        </pc:sldMkLst>
        <pc:graphicFrameChg chg="mod">
          <ac:chgData name="Hook, Danielle" userId="df8d5555-f9d1-4ae0-aeb9-55506b48946b" providerId="ADAL" clId="{BA4F1450-BDC6-4416-A0EC-C6786B63FB8C}" dt="2022-04-05T12:25:40.629" v="628" actId="20577"/>
          <ac:graphicFrameMkLst>
            <pc:docMk/>
            <pc:sldMk cId="986154246" sldId="259"/>
            <ac:graphicFrameMk id="7" creationId="{DC9F8B84-6394-4542-9B9C-149E0B591802}"/>
          </ac:graphicFrameMkLst>
        </pc:graphicFrameChg>
      </pc:sldChg>
      <pc:sldChg chg="modSp mod">
        <pc:chgData name="Hook, Danielle" userId="df8d5555-f9d1-4ae0-aeb9-55506b48946b" providerId="ADAL" clId="{BA4F1450-BDC6-4416-A0EC-C6786B63FB8C}" dt="2022-04-04T17:46:21.930" v="8" actId="20577"/>
        <pc:sldMkLst>
          <pc:docMk/>
          <pc:sldMk cId="2245825025" sldId="261"/>
        </pc:sldMkLst>
        <pc:spChg chg="mod">
          <ac:chgData name="Hook, Danielle" userId="df8d5555-f9d1-4ae0-aeb9-55506b48946b" providerId="ADAL" clId="{BA4F1450-BDC6-4416-A0EC-C6786B63FB8C}" dt="2022-04-04T17:46:21.930" v="8" actId="20577"/>
          <ac:spMkLst>
            <pc:docMk/>
            <pc:sldMk cId="2245825025" sldId="261"/>
            <ac:spMk id="3" creationId="{00000000-0000-0000-0000-000000000000}"/>
          </ac:spMkLst>
        </pc:spChg>
      </pc:sldChg>
      <pc:sldChg chg="modSp mod">
        <pc:chgData name="Hook, Danielle" userId="df8d5555-f9d1-4ae0-aeb9-55506b48946b" providerId="ADAL" clId="{BA4F1450-BDC6-4416-A0EC-C6786B63FB8C}" dt="2022-04-04T17:48:29.793" v="13" actId="1076"/>
        <pc:sldMkLst>
          <pc:docMk/>
          <pc:sldMk cId="144876494" sldId="263"/>
        </pc:sldMkLst>
        <pc:picChg chg="mod">
          <ac:chgData name="Hook, Danielle" userId="df8d5555-f9d1-4ae0-aeb9-55506b48946b" providerId="ADAL" clId="{BA4F1450-BDC6-4416-A0EC-C6786B63FB8C}" dt="2022-04-04T17:48:29.793" v="13" actId="1076"/>
          <ac:picMkLst>
            <pc:docMk/>
            <pc:sldMk cId="144876494" sldId="263"/>
            <ac:picMk id="6" creationId="{00000000-0000-0000-0000-000000000000}"/>
          </ac:picMkLst>
        </pc:picChg>
      </pc:sldChg>
      <pc:sldChg chg="ord">
        <pc:chgData name="Hook, Danielle" userId="df8d5555-f9d1-4ae0-aeb9-55506b48946b" providerId="ADAL" clId="{BA4F1450-BDC6-4416-A0EC-C6786B63FB8C}" dt="2022-04-04T18:07:57.245" v="625"/>
        <pc:sldMkLst>
          <pc:docMk/>
          <pc:sldMk cId="3467230223" sldId="272"/>
        </pc:sldMkLst>
      </pc:sldChg>
      <pc:sldChg chg="del">
        <pc:chgData name="Hook, Danielle" userId="df8d5555-f9d1-4ae0-aeb9-55506b48946b" providerId="ADAL" clId="{BA4F1450-BDC6-4416-A0EC-C6786B63FB8C}" dt="2022-04-04T17:52:14.258" v="76" actId="47"/>
        <pc:sldMkLst>
          <pc:docMk/>
          <pc:sldMk cId="253663676" sldId="273"/>
        </pc:sldMkLst>
      </pc:sldChg>
      <pc:sldChg chg="ord">
        <pc:chgData name="Hook, Danielle" userId="df8d5555-f9d1-4ae0-aeb9-55506b48946b" providerId="ADAL" clId="{BA4F1450-BDC6-4416-A0EC-C6786B63FB8C}" dt="2022-04-04T17:52:22.319" v="78"/>
        <pc:sldMkLst>
          <pc:docMk/>
          <pc:sldMk cId="2136309669" sldId="279"/>
        </pc:sldMkLst>
      </pc:sldChg>
      <pc:sldChg chg="del">
        <pc:chgData name="Hook, Danielle" userId="df8d5555-f9d1-4ae0-aeb9-55506b48946b" providerId="ADAL" clId="{BA4F1450-BDC6-4416-A0EC-C6786B63FB8C}" dt="2022-04-04T17:49:00.793" v="25" actId="47"/>
        <pc:sldMkLst>
          <pc:docMk/>
          <pc:sldMk cId="2484362300" sldId="309"/>
        </pc:sldMkLst>
      </pc:sldChg>
      <pc:sldChg chg="modSp mod ord">
        <pc:chgData name="Hook, Danielle" userId="df8d5555-f9d1-4ae0-aeb9-55506b48946b" providerId="ADAL" clId="{BA4F1450-BDC6-4416-A0EC-C6786B63FB8C}" dt="2022-04-04T17:52:29.093" v="85" actId="20577"/>
        <pc:sldMkLst>
          <pc:docMk/>
          <pc:sldMk cId="2761498127" sldId="319"/>
        </pc:sldMkLst>
        <pc:spChg chg="mod">
          <ac:chgData name="Hook, Danielle" userId="df8d5555-f9d1-4ae0-aeb9-55506b48946b" providerId="ADAL" clId="{BA4F1450-BDC6-4416-A0EC-C6786B63FB8C}" dt="2022-04-04T17:52:29.093" v="85" actId="20577"/>
          <ac:spMkLst>
            <pc:docMk/>
            <pc:sldMk cId="2761498127" sldId="319"/>
            <ac:spMk id="3" creationId="{00000000-0000-0000-0000-000000000000}"/>
          </ac:spMkLst>
        </pc:spChg>
      </pc:sldChg>
      <pc:sldChg chg="del">
        <pc:chgData name="Hook, Danielle" userId="df8d5555-f9d1-4ae0-aeb9-55506b48946b" providerId="ADAL" clId="{BA4F1450-BDC6-4416-A0EC-C6786B63FB8C}" dt="2022-04-04T17:50:04.679" v="31" actId="47"/>
        <pc:sldMkLst>
          <pc:docMk/>
          <pc:sldMk cId="828290145" sldId="329"/>
        </pc:sldMkLst>
      </pc:sldChg>
      <pc:sldChg chg="modSp mod ord">
        <pc:chgData name="Hook, Danielle" userId="df8d5555-f9d1-4ae0-aeb9-55506b48946b" providerId="ADAL" clId="{BA4F1450-BDC6-4416-A0EC-C6786B63FB8C}" dt="2022-04-04T17:52:11.658" v="75" actId="20577"/>
        <pc:sldMkLst>
          <pc:docMk/>
          <pc:sldMk cId="3619593580" sldId="335"/>
        </pc:sldMkLst>
        <pc:spChg chg="mod">
          <ac:chgData name="Hook, Danielle" userId="df8d5555-f9d1-4ae0-aeb9-55506b48946b" providerId="ADAL" clId="{BA4F1450-BDC6-4416-A0EC-C6786B63FB8C}" dt="2022-04-04T17:52:11.658" v="75" actId="20577"/>
          <ac:spMkLst>
            <pc:docMk/>
            <pc:sldMk cId="3619593580" sldId="335"/>
            <ac:spMk id="2" creationId="{B88E1CF4-3FD1-4749-88BD-75F0E878B797}"/>
          </ac:spMkLst>
        </pc:spChg>
      </pc:sldChg>
      <pc:sldChg chg="ord">
        <pc:chgData name="Hook, Danielle" userId="df8d5555-f9d1-4ae0-aeb9-55506b48946b" providerId="ADAL" clId="{BA4F1450-BDC6-4416-A0EC-C6786B63FB8C}" dt="2022-04-04T17:52:23.811" v="80"/>
        <pc:sldMkLst>
          <pc:docMk/>
          <pc:sldMk cId="1673363680" sldId="339"/>
        </pc:sldMkLst>
      </pc:sldChg>
      <pc:sldChg chg="ord">
        <pc:chgData name="Hook, Danielle" userId="df8d5555-f9d1-4ae0-aeb9-55506b48946b" providerId="ADAL" clId="{BA4F1450-BDC6-4416-A0EC-C6786B63FB8C}" dt="2022-04-04T17:52:25.463" v="82"/>
        <pc:sldMkLst>
          <pc:docMk/>
          <pc:sldMk cId="1259762642" sldId="340"/>
        </pc:sldMkLst>
      </pc:sldChg>
      <pc:sldChg chg="del ord">
        <pc:chgData name="Hook, Danielle" userId="df8d5555-f9d1-4ae0-aeb9-55506b48946b" providerId="ADAL" clId="{BA4F1450-BDC6-4416-A0EC-C6786B63FB8C}" dt="2022-04-04T17:50:10.635" v="34" actId="47"/>
        <pc:sldMkLst>
          <pc:docMk/>
          <pc:sldMk cId="2931919873" sldId="341"/>
        </pc:sldMkLst>
      </pc:sldChg>
      <pc:sldChg chg="ord">
        <pc:chgData name="Hook, Danielle" userId="df8d5555-f9d1-4ae0-aeb9-55506b48946b" providerId="ADAL" clId="{BA4F1450-BDC6-4416-A0EC-C6786B63FB8C}" dt="2022-04-04T17:49:59.591" v="30"/>
        <pc:sldMkLst>
          <pc:docMk/>
          <pc:sldMk cId="3978730708" sldId="342"/>
        </pc:sldMkLst>
      </pc:sldChg>
      <pc:sldChg chg="modSp add mod ord">
        <pc:chgData name="Hook, Danielle" userId="df8d5555-f9d1-4ae0-aeb9-55506b48946b" providerId="ADAL" clId="{BA4F1450-BDC6-4416-A0EC-C6786B63FB8C}" dt="2022-04-04T17:52:01.667" v="54"/>
        <pc:sldMkLst>
          <pc:docMk/>
          <pc:sldMk cId="232078289" sldId="343"/>
        </pc:sldMkLst>
        <pc:spChg chg="mod">
          <ac:chgData name="Hook, Danielle" userId="df8d5555-f9d1-4ae0-aeb9-55506b48946b" providerId="ADAL" clId="{BA4F1450-BDC6-4416-A0EC-C6786B63FB8C}" dt="2022-04-04T17:50:36.279" v="50" actId="20577"/>
          <ac:spMkLst>
            <pc:docMk/>
            <pc:sldMk cId="232078289" sldId="343"/>
            <ac:spMk id="2" creationId="{00000000-0000-0000-0000-000000000000}"/>
          </ac:spMkLst>
        </pc:spChg>
        <pc:graphicFrameChg chg="mod">
          <ac:chgData name="Hook, Danielle" userId="df8d5555-f9d1-4ae0-aeb9-55506b48946b" providerId="ADAL" clId="{BA4F1450-BDC6-4416-A0EC-C6786B63FB8C}" dt="2022-04-04T17:52:01.667" v="54"/>
          <ac:graphicFrameMkLst>
            <pc:docMk/>
            <pc:sldMk cId="232078289" sldId="343"/>
            <ac:graphicFrameMk id="5" creationId="{C94EE115-D9AD-4A23-80A4-8A299BA8E4F7}"/>
          </ac:graphicFrameMkLst>
        </pc:graphicFrameChg>
      </pc:sldChg>
      <pc:sldChg chg="modSp new mod">
        <pc:chgData name="Hook, Danielle" userId="df8d5555-f9d1-4ae0-aeb9-55506b48946b" providerId="ADAL" clId="{BA4F1450-BDC6-4416-A0EC-C6786B63FB8C}" dt="2022-04-04T17:54:08.131" v="435" actId="20577"/>
        <pc:sldMkLst>
          <pc:docMk/>
          <pc:sldMk cId="1153764245" sldId="344"/>
        </pc:sldMkLst>
        <pc:spChg chg="mod">
          <ac:chgData name="Hook, Danielle" userId="df8d5555-f9d1-4ae0-aeb9-55506b48946b" providerId="ADAL" clId="{BA4F1450-BDC6-4416-A0EC-C6786B63FB8C}" dt="2022-04-04T17:53:12.400" v="122" actId="20577"/>
          <ac:spMkLst>
            <pc:docMk/>
            <pc:sldMk cId="1153764245" sldId="344"/>
            <ac:spMk id="2" creationId="{B39864DE-9895-45ED-AEC5-E9E26A9697D2}"/>
          </ac:spMkLst>
        </pc:spChg>
        <pc:spChg chg="mod">
          <ac:chgData name="Hook, Danielle" userId="df8d5555-f9d1-4ae0-aeb9-55506b48946b" providerId="ADAL" clId="{BA4F1450-BDC6-4416-A0EC-C6786B63FB8C}" dt="2022-04-04T17:54:08.131" v="435" actId="20577"/>
          <ac:spMkLst>
            <pc:docMk/>
            <pc:sldMk cId="1153764245" sldId="344"/>
            <ac:spMk id="3" creationId="{102A0A31-E875-4564-B204-2833371FB228}"/>
          </ac:spMkLst>
        </pc:spChg>
      </pc:sldChg>
      <pc:sldChg chg="modSp new mod ord">
        <pc:chgData name="Hook, Danielle" userId="df8d5555-f9d1-4ae0-aeb9-55506b48946b" providerId="ADAL" clId="{BA4F1450-BDC6-4416-A0EC-C6786B63FB8C}" dt="2022-04-04T18:08:01.095" v="627"/>
        <pc:sldMkLst>
          <pc:docMk/>
          <pc:sldMk cId="3261027558" sldId="345"/>
        </pc:sldMkLst>
        <pc:spChg chg="mod">
          <ac:chgData name="Hook, Danielle" userId="df8d5555-f9d1-4ae0-aeb9-55506b48946b" providerId="ADAL" clId="{BA4F1450-BDC6-4416-A0EC-C6786B63FB8C}" dt="2022-04-04T18:07:07.297" v="458" actId="20577"/>
          <ac:spMkLst>
            <pc:docMk/>
            <pc:sldMk cId="3261027558" sldId="345"/>
            <ac:spMk id="2" creationId="{2F9692EE-8228-424F-B04E-E8BDE468B431}"/>
          </ac:spMkLst>
        </pc:spChg>
        <pc:spChg chg="mod">
          <ac:chgData name="Hook, Danielle" userId="df8d5555-f9d1-4ae0-aeb9-55506b48946b" providerId="ADAL" clId="{BA4F1450-BDC6-4416-A0EC-C6786B63FB8C}" dt="2022-04-04T18:07:41.369" v="623" actId="20577"/>
          <ac:spMkLst>
            <pc:docMk/>
            <pc:sldMk cId="3261027558" sldId="345"/>
            <ac:spMk id="3" creationId="{836F21D2-0411-42B5-908D-9A23424037FA}"/>
          </ac:spMkLst>
        </pc:spChg>
      </pc:sldChg>
      <pc:sldChg chg="modSp new del mod">
        <pc:chgData name="Hook, Danielle" userId="df8d5555-f9d1-4ae0-aeb9-55506b48946b" providerId="ADAL" clId="{BA4F1450-BDC6-4416-A0EC-C6786B63FB8C}" dt="2022-04-05T16:03:25.461" v="787" actId="47"/>
        <pc:sldMkLst>
          <pc:docMk/>
          <pc:sldMk cId="2081379548" sldId="346"/>
        </pc:sldMkLst>
        <pc:spChg chg="mod">
          <ac:chgData name="Hook, Danielle" userId="df8d5555-f9d1-4ae0-aeb9-55506b48946b" providerId="ADAL" clId="{BA4F1450-BDC6-4416-A0EC-C6786B63FB8C}" dt="2022-04-05T13:23:35.547" v="764" actId="20577"/>
          <ac:spMkLst>
            <pc:docMk/>
            <pc:sldMk cId="2081379548" sldId="346"/>
            <ac:spMk id="2" creationId="{EF53886F-6F04-4DC5-8D1E-8C953F21221B}"/>
          </ac:spMkLst>
        </pc:spChg>
        <pc:spChg chg="mod">
          <ac:chgData name="Hook, Danielle" userId="df8d5555-f9d1-4ae0-aeb9-55506b48946b" providerId="ADAL" clId="{BA4F1450-BDC6-4416-A0EC-C6786B63FB8C}" dt="2022-04-05T13:23:53.950" v="786" actId="20577"/>
          <ac:spMkLst>
            <pc:docMk/>
            <pc:sldMk cId="2081379548" sldId="346"/>
            <ac:spMk id="3" creationId="{7DD57325-5D85-437E-8C1E-7120E3DEF78B}"/>
          </ac:spMkLst>
        </pc:spChg>
      </pc:sldChg>
    </pc:docChg>
  </pc:docChgLst>
  <pc:docChgLst>
    <pc:chgData name="Hook, Danielle" userId="df8d5555-f9d1-4ae0-aeb9-55506b48946b" providerId="ADAL" clId="{6FAB6597-2508-4C27-9BB8-1489ABCDFF03}"/>
    <pc:docChg chg="undo custSel addSld delSld modSld">
      <pc:chgData name="Hook, Danielle" userId="df8d5555-f9d1-4ae0-aeb9-55506b48946b" providerId="ADAL" clId="{6FAB6597-2508-4C27-9BB8-1489ABCDFF03}" dt="2022-06-14T11:24:29.633" v="1410" actId="1076"/>
      <pc:docMkLst>
        <pc:docMk/>
      </pc:docMkLst>
      <pc:sldChg chg="del">
        <pc:chgData name="Hook, Danielle" userId="df8d5555-f9d1-4ae0-aeb9-55506b48946b" providerId="ADAL" clId="{6FAB6597-2508-4C27-9BB8-1489ABCDFF03}" dt="2022-06-13T18:33:06.103" v="1392" actId="47"/>
        <pc:sldMkLst>
          <pc:docMk/>
          <pc:sldMk cId="3467230223" sldId="272"/>
        </pc:sldMkLst>
      </pc:sldChg>
      <pc:sldChg chg="modSp mod">
        <pc:chgData name="Hook, Danielle" userId="df8d5555-f9d1-4ae0-aeb9-55506b48946b" providerId="ADAL" clId="{6FAB6597-2508-4C27-9BB8-1489ABCDFF03}" dt="2022-06-13T17:17:06.619" v="7" actId="6549"/>
        <pc:sldMkLst>
          <pc:docMk/>
          <pc:sldMk cId="2107587486" sldId="310"/>
        </pc:sldMkLst>
        <pc:spChg chg="mod">
          <ac:chgData name="Hook, Danielle" userId="df8d5555-f9d1-4ae0-aeb9-55506b48946b" providerId="ADAL" clId="{6FAB6597-2508-4C27-9BB8-1489ABCDFF03}" dt="2022-06-13T17:17:06.619" v="7" actId="6549"/>
          <ac:spMkLst>
            <pc:docMk/>
            <pc:sldMk cId="2107587486" sldId="310"/>
            <ac:spMk id="2" creationId="{00000000-0000-0000-0000-000000000000}"/>
          </ac:spMkLst>
        </pc:spChg>
      </pc:sldChg>
      <pc:sldChg chg="del">
        <pc:chgData name="Hook, Danielle" userId="df8d5555-f9d1-4ae0-aeb9-55506b48946b" providerId="ADAL" clId="{6FAB6597-2508-4C27-9BB8-1489ABCDFF03}" dt="2022-06-13T18:33:06.708" v="1393" actId="47"/>
        <pc:sldMkLst>
          <pc:docMk/>
          <pc:sldMk cId="134425756" sldId="331"/>
        </pc:sldMkLst>
      </pc:sldChg>
      <pc:sldChg chg="del">
        <pc:chgData name="Hook, Danielle" userId="df8d5555-f9d1-4ae0-aeb9-55506b48946b" providerId="ADAL" clId="{6FAB6597-2508-4C27-9BB8-1489ABCDFF03}" dt="2022-06-13T18:32:26.253" v="1387" actId="47"/>
        <pc:sldMkLst>
          <pc:docMk/>
          <pc:sldMk cId="3619593580" sldId="335"/>
        </pc:sldMkLst>
      </pc:sldChg>
      <pc:sldChg chg="add del">
        <pc:chgData name="Hook, Danielle" userId="df8d5555-f9d1-4ae0-aeb9-55506b48946b" providerId="ADAL" clId="{6FAB6597-2508-4C27-9BB8-1489ABCDFF03}" dt="2022-06-13T18:32:34.766" v="1390" actId="47"/>
        <pc:sldMkLst>
          <pc:docMk/>
          <pc:sldMk cId="3978730708" sldId="342"/>
        </pc:sldMkLst>
      </pc:sldChg>
      <pc:sldChg chg="del">
        <pc:chgData name="Hook, Danielle" userId="df8d5555-f9d1-4ae0-aeb9-55506b48946b" providerId="ADAL" clId="{6FAB6597-2508-4C27-9BB8-1489ABCDFF03}" dt="2022-06-13T18:32:30.309" v="1388" actId="47"/>
        <pc:sldMkLst>
          <pc:docMk/>
          <pc:sldMk cId="232078289" sldId="343"/>
        </pc:sldMkLst>
      </pc:sldChg>
      <pc:sldChg chg="del">
        <pc:chgData name="Hook, Danielle" userId="df8d5555-f9d1-4ae0-aeb9-55506b48946b" providerId="ADAL" clId="{6FAB6597-2508-4C27-9BB8-1489ABCDFF03}" dt="2022-06-13T18:33:01.626" v="1391" actId="47"/>
        <pc:sldMkLst>
          <pc:docMk/>
          <pc:sldMk cId="3261027558" sldId="345"/>
        </pc:sldMkLst>
      </pc:sldChg>
      <pc:sldChg chg="modSp new mod">
        <pc:chgData name="Hook, Danielle" userId="df8d5555-f9d1-4ae0-aeb9-55506b48946b" providerId="ADAL" clId="{6FAB6597-2508-4C27-9BB8-1489ABCDFF03}" dt="2022-06-13T17:17:51.582" v="14" actId="20577"/>
        <pc:sldMkLst>
          <pc:docMk/>
          <pc:sldMk cId="166589090" sldId="346"/>
        </pc:sldMkLst>
        <pc:spChg chg="mod">
          <ac:chgData name="Hook, Danielle" userId="df8d5555-f9d1-4ae0-aeb9-55506b48946b" providerId="ADAL" clId="{6FAB6597-2508-4C27-9BB8-1489ABCDFF03}" dt="2022-06-13T17:17:51.582" v="14" actId="20577"/>
          <ac:spMkLst>
            <pc:docMk/>
            <pc:sldMk cId="166589090" sldId="346"/>
            <ac:spMk id="2" creationId="{ED46B6F8-CD85-B7EB-494A-8E16CF8C47D4}"/>
          </ac:spMkLst>
        </pc:spChg>
      </pc:sldChg>
      <pc:sldChg chg="modSp new mod">
        <pc:chgData name="Hook, Danielle" userId="df8d5555-f9d1-4ae0-aeb9-55506b48946b" providerId="ADAL" clId="{6FAB6597-2508-4C27-9BB8-1489ABCDFF03}" dt="2022-06-13T17:18:26.457" v="21" actId="20577"/>
        <pc:sldMkLst>
          <pc:docMk/>
          <pc:sldMk cId="3746494832" sldId="347"/>
        </pc:sldMkLst>
        <pc:spChg chg="mod">
          <ac:chgData name="Hook, Danielle" userId="df8d5555-f9d1-4ae0-aeb9-55506b48946b" providerId="ADAL" clId="{6FAB6597-2508-4C27-9BB8-1489ABCDFF03}" dt="2022-06-13T17:18:26.457" v="21" actId="20577"/>
          <ac:spMkLst>
            <pc:docMk/>
            <pc:sldMk cId="3746494832" sldId="347"/>
            <ac:spMk id="2" creationId="{E5874E2A-8F28-BE65-6CC6-63C2EF106A5C}"/>
          </ac:spMkLst>
        </pc:spChg>
      </pc:sldChg>
      <pc:sldChg chg="addSp delSp modSp new mod">
        <pc:chgData name="Hook, Danielle" userId="df8d5555-f9d1-4ae0-aeb9-55506b48946b" providerId="ADAL" clId="{6FAB6597-2508-4C27-9BB8-1489ABCDFF03}" dt="2022-06-13T17:21:44.394" v="265" actId="12100"/>
        <pc:sldMkLst>
          <pc:docMk/>
          <pc:sldMk cId="339576034" sldId="348"/>
        </pc:sldMkLst>
        <pc:spChg chg="mod">
          <ac:chgData name="Hook, Danielle" userId="df8d5555-f9d1-4ae0-aeb9-55506b48946b" providerId="ADAL" clId="{6FAB6597-2508-4C27-9BB8-1489ABCDFF03}" dt="2022-06-13T17:18:49.215" v="78" actId="20577"/>
          <ac:spMkLst>
            <pc:docMk/>
            <pc:sldMk cId="339576034" sldId="348"/>
            <ac:spMk id="2" creationId="{2C8B8319-414E-8925-20E7-2033C5DEEC0E}"/>
          </ac:spMkLst>
        </pc:spChg>
        <pc:spChg chg="del">
          <ac:chgData name="Hook, Danielle" userId="df8d5555-f9d1-4ae0-aeb9-55506b48946b" providerId="ADAL" clId="{6FAB6597-2508-4C27-9BB8-1489ABCDFF03}" dt="2022-06-13T17:20:43.357" v="79" actId="1032"/>
          <ac:spMkLst>
            <pc:docMk/>
            <pc:sldMk cId="339576034" sldId="348"/>
            <ac:spMk id="3" creationId="{80C7E7EE-B3BC-B93C-AAA8-F403E582ADB0}"/>
          </ac:spMkLst>
        </pc:spChg>
        <pc:graphicFrameChg chg="add mod modGraphic">
          <ac:chgData name="Hook, Danielle" userId="df8d5555-f9d1-4ae0-aeb9-55506b48946b" providerId="ADAL" clId="{6FAB6597-2508-4C27-9BB8-1489ABCDFF03}" dt="2022-06-13T17:21:44.394" v="265" actId="12100"/>
          <ac:graphicFrameMkLst>
            <pc:docMk/>
            <pc:sldMk cId="339576034" sldId="348"/>
            <ac:graphicFrameMk id="4" creationId="{6B6DCBCD-586B-F6D4-9EBD-FE479C123C5C}"/>
          </ac:graphicFrameMkLst>
        </pc:graphicFrameChg>
      </pc:sldChg>
      <pc:sldChg chg="addSp modSp new mod">
        <pc:chgData name="Hook, Danielle" userId="df8d5555-f9d1-4ae0-aeb9-55506b48946b" providerId="ADAL" clId="{6FAB6597-2508-4C27-9BB8-1489ABCDFF03}" dt="2022-06-13T17:22:22.099" v="273" actId="1076"/>
        <pc:sldMkLst>
          <pc:docMk/>
          <pc:sldMk cId="2979332834" sldId="349"/>
        </pc:sldMkLst>
        <pc:spChg chg="mod">
          <ac:chgData name="Hook, Danielle" userId="df8d5555-f9d1-4ae0-aeb9-55506b48946b" providerId="ADAL" clId="{6FAB6597-2508-4C27-9BB8-1489ABCDFF03}" dt="2022-06-13T17:21:59.714" v="268" actId="27636"/>
          <ac:spMkLst>
            <pc:docMk/>
            <pc:sldMk cId="2979332834" sldId="349"/>
            <ac:spMk id="2" creationId="{C174A657-407A-8936-D80E-D0C78D33D478}"/>
          </ac:spMkLst>
        </pc:spChg>
        <pc:picChg chg="add mod">
          <ac:chgData name="Hook, Danielle" userId="df8d5555-f9d1-4ae0-aeb9-55506b48946b" providerId="ADAL" clId="{6FAB6597-2508-4C27-9BB8-1489ABCDFF03}" dt="2022-06-13T17:22:22.099" v="273" actId="1076"/>
          <ac:picMkLst>
            <pc:docMk/>
            <pc:sldMk cId="2979332834" sldId="349"/>
            <ac:picMk id="5" creationId="{2A5BE573-85CD-E01E-C447-71F98D79161E}"/>
          </ac:picMkLst>
        </pc:picChg>
      </pc:sldChg>
      <pc:sldChg chg="addSp modSp add mod">
        <pc:chgData name="Hook, Danielle" userId="df8d5555-f9d1-4ae0-aeb9-55506b48946b" providerId="ADAL" clId="{6FAB6597-2508-4C27-9BB8-1489ABCDFF03}" dt="2022-06-13T17:29:08.687" v="1264" actId="1076"/>
        <pc:sldMkLst>
          <pc:docMk/>
          <pc:sldMk cId="2457018360" sldId="350"/>
        </pc:sldMkLst>
        <pc:spChg chg="add mod">
          <ac:chgData name="Hook, Danielle" userId="df8d5555-f9d1-4ae0-aeb9-55506b48946b" providerId="ADAL" clId="{6FAB6597-2508-4C27-9BB8-1489ABCDFF03}" dt="2022-06-13T17:23:24.475" v="286" actId="404"/>
          <ac:spMkLst>
            <pc:docMk/>
            <pc:sldMk cId="2457018360" sldId="350"/>
            <ac:spMk id="4" creationId="{0542AB31-F759-8259-09A2-75A74D1ED01A}"/>
          </ac:spMkLst>
        </pc:spChg>
        <pc:spChg chg="add mod">
          <ac:chgData name="Hook, Danielle" userId="df8d5555-f9d1-4ae0-aeb9-55506b48946b" providerId="ADAL" clId="{6FAB6597-2508-4C27-9BB8-1489ABCDFF03}" dt="2022-06-13T17:23:45.290" v="321" actId="1076"/>
          <ac:spMkLst>
            <pc:docMk/>
            <pc:sldMk cId="2457018360" sldId="350"/>
            <ac:spMk id="6" creationId="{092C1DCA-A84B-0579-20B8-684F375E5F44}"/>
          </ac:spMkLst>
        </pc:spChg>
        <pc:spChg chg="add mod">
          <ac:chgData name="Hook, Danielle" userId="df8d5555-f9d1-4ae0-aeb9-55506b48946b" providerId="ADAL" clId="{6FAB6597-2508-4C27-9BB8-1489ABCDFF03}" dt="2022-06-13T17:23:55.957" v="331" actId="1076"/>
          <ac:spMkLst>
            <pc:docMk/>
            <pc:sldMk cId="2457018360" sldId="350"/>
            <ac:spMk id="7" creationId="{913FAC86-33D6-2B1C-9DB1-0C345268F6F4}"/>
          </ac:spMkLst>
        </pc:spChg>
        <pc:spChg chg="add mod">
          <ac:chgData name="Hook, Danielle" userId="df8d5555-f9d1-4ae0-aeb9-55506b48946b" providerId="ADAL" clId="{6FAB6597-2508-4C27-9BB8-1489ABCDFF03}" dt="2022-06-13T17:23:59.501" v="345" actId="20577"/>
          <ac:spMkLst>
            <pc:docMk/>
            <pc:sldMk cId="2457018360" sldId="350"/>
            <ac:spMk id="8" creationId="{10B8B789-FA53-48F9-BF24-5ACBF88AAFC5}"/>
          </ac:spMkLst>
        </pc:spChg>
        <pc:spChg chg="add mod">
          <ac:chgData name="Hook, Danielle" userId="df8d5555-f9d1-4ae0-aeb9-55506b48946b" providerId="ADAL" clId="{6FAB6597-2508-4C27-9BB8-1489ABCDFF03}" dt="2022-06-13T17:24:06.344" v="355" actId="1076"/>
          <ac:spMkLst>
            <pc:docMk/>
            <pc:sldMk cId="2457018360" sldId="350"/>
            <ac:spMk id="9" creationId="{1A74AC78-618C-F3FA-84CA-60998E70DF20}"/>
          </ac:spMkLst>
        </pc:spChg>
        <pc:spChg chg="add mod">
          <ac:chgData name="Hook, Danielle" userId="df8d5555-f9d1-4ae0-aeb9-55506b48946b" providerId="ADAL" clId="{6FAB6597-2508-4C27-9BB8-1489ABCDFF03}" dt="2022-06-13T17:24:55.363" v="505" actId="14100"/>
          <ac:spMkLst>
            <pc:docMk/>
            <pc:sldMk cId="2457018360" sldId="350"/>
            <ac:spMk id="10" creationId="{B69280E9-B83C-3CB1-BEEE-89A37B7A4A35}"/>
          </ac:spMkLst>
        </pc:spChg>
        <pc:spChg chg="add mod">
          <ac:chgData name="Hook, Danielle" userId="df8d5555-f9d1-4ae0-aeb9-55506b48946b" providerId="ADAL" clId="{6FAB6597-2508-4C27-9BB8-1489ABCDFF03}" dt="2022-06-13T17:25:34.672" v="605" actId="20577"/>
          <ac:spMkLst>
            <pc:docMk/>
            <pc:sldMk cId="2457018360" sldId="350"/>
            <ac:spMk id="11" creationId="{96C3756C-021C-0BC7-ECB7-CDCAD4B9BAE6}"/>
          </ac:spMkLst>
        </pc:spChg>
        <pc:spChg chg="add mod">
          <ac:chgData name="Hook, Danielle" userId="df8d5555-f9d1-4ae0-aeb9-55506b48946b" providerId="ADAL" clId="{6FAB6597-2508-4C27-9BB8-1489ABCDFF03}" dt="2022-06-13T17:25:53.985" v="668" actId="20577"/>
          <ac:spMkLst>
            <pc:docMk/>
            <pc:sldMk cId="2457018360" sldId="350"/>
            <ac:spMk id="12" creationId="{88FAF4EF-D0D7-4A35-B99D-0A45F8980056}"/>
          </ac:spMkLst>
        </pc:spChg>
        <pc:spChg chg="add mod">
          <ac:chgData name="Hook, Danielle" userId="df8d5555-f9d1-4ae0-aeb9-55506b48946b" providerId="ADAL" clId="{6FAB6597-2508-4C27-9BB8-1489ABCDFF03}" dt="2022-06-13T17:25:58.853" v="670" actId="1076"/>
          <ac:spMkLst>
            <pc:docMk/>
            <pc:sldMk cId="2457018360" sldId="350"/>
            <ac:spMk id="13" creationId="{F095B55A-2191-0372-392F-485E06565772}"/>
          </ac:spMkLst>
        </pc:spChg>
        <pc:spChg chg="add mod">
          <ac:chgData name="Hook, Danielle" userId="df8d5555-f9d1-4ae0-aeb9-55506b48946b" providerId="ADAL" clId="{6FAB6597-2508-4C27-9BB8-1489ABCDFF03}" dt="2022-06-13T17:26:37.319" v="776" actId="20577"/>
          <ac:spMkLst>
            <pc:docMk/>
            <pc:sldMk cId="2457018360" sldId="350"/>
            <ac:spMk id="14" creationId="{295C5380-C2AD-9D6F-9E0C-320FB6A8D89E}"/>
          </ac:spMkLst>
        </pc:spChg>
        <pc:spChg chg="add mod">
          <ac:chgData name="Hook, Danielle" userId="df8d5555-f9d1-4ae0-aeb9-55506b48946b" providerId="ADAL" clId="{6FAB6597-2508-4C27-9BB8-1489ABCDFF03}" dt="2022-06-13T17:27:15.806" v="910" actId="1076"/>
          <ac:spMkLst>
            <pc:docMk/>
            <pc:sldMk cId="2457018360" sldId="350"/>
            <ac:spMk id="15" creationId="{C89D8447-D817-B65C-F07D-C05A3CAF78A3}"/>
          </ac:spMkLst>
        </pc:spChg>
        <pc:spChg chg="add mod">
          <ac:chgData name="Hook, Danielle" userId="df8d5555-f9d1-4ae0-aeb9-55506b48946b" providerId="ADAL" clId="{6FAB6597-2508-4C27-9BB8-1489ABCDFF03}" dt="2022-06-13T17:27:45.227" v="1015" actId="20577"/>
          <ac:spMkLst>
            <pc:docMk/>
            <pc:sldMk cId="2457018360" sldId="350"/>
            <ac:spMk id="16" creationId="{2AE9FB3A-DBBD-0548-2FA0-73868F2AFE27}"/>
          </ac:spMkLst>
        </pc:spChg>
        <pc:spChg chg="add mod">
          <ac:chgData name="Hook, Danielle" userId="df8d5555-f9d1-4ae0-aeb9-55506b48946b" providerId="ADAL" clId="{6FAB6597-2508-4C27-9BB8-1489ABCDFF03}" dt="2022-06-13T17:28:25.300" v="1129" actId="1076"/>
          <ac:spMkLst>
            <pc:docMk/>
            <pc:sldMk cId="2457018360" sldId="350"/>
            <ac:spMk id="17" creationId="{FECF22D1-CAB0-9754-9AEE-EF234968C469}"/>
          </ac:spMkLst>
        </pc:spChg>
        <pc:spChg chg="add mod">
          <ac:chgData name="Hook, Danielle" userId="df8d5555-f9d1-4ae0-aeb9-55506b48946b" providerId="ADAL" clId="{6FAB6597-2508-4C27-9BB8-1489ABCDFF03}" dt="2022-06-13T17:29:08.687" v="1264" actId="1076"/>
          <ac:spMkLst>
            <pc:docMk/>
            <pc:sldMk cId="2457018360" sldId="350"/>
            <ac:spMk id="18" creationId="{6E8382FF-8E4A-E01B-EC44-AAF740E3B5D9}"/>
          </ac:spMkLst>
        </pc:spChg>
        <pc:picChg chg="mod">
          <ac:chgData name="Hook, Danielle" userId="df8d5555-f9d1-4ae0-aeb9-55506b48946b" providerId="ADAL" clId="{6FAB6597-2508-4C27-9BB8-1489ABCDFF03}" dt="2022-06-13T17:23:53.568" v="330" actId="1076"/>
          <ac:picMkLst>
            <pc:docMk/>
            <pc:sldMk cId="2457018360" sldId="350"/>
            <ac:picMk id="5" creationId="{2A5BE573-85CD-E01E-C447-71F98D79161E}"/>
          </ac:picMkLst>
        </pc:picChg>
      </pc:sldChg>
      <pc:sldChg chg="modSp new mod">
        <pc:chgData name="Hook, Danielle" userId="df8d5555-f9d1-4ae0-aeb9-55506b48946b" providerId="ADAL" clId="{6FAB6597-2508-4C27-9BB8-1489ABCDFF03}" dt="2022-06-13T17:29:52.521" v="1271" actId="20577"/>
        <pc:sldMkLst>
          <pc:docMk/>
          <pc:sldMk cId="3641874197" sldId="351"/>
        </pc:sldMkLst>
        <pc:spChg chg="mod">
          <ac:chgData name="Hook, Danielle" userId="df8d5555-f9d1-4ae0-aeb9-55506b48946b" providerId="ADAL" clId="{6FAB6597-2508-4C27-9BB8-1489ABCDFF03}" dt="2022-06-13T17:29:52.521" v="1271" actId="20577"/>
          <ac:spMkLst>
            <pc:docMk/>
            <pc:sldMk cId="3641874197" sldId="351"/>
            <ac:spMk id="2" creationId="{00585162-2260-6EC7-57D2-9366EDBDF9F4}"/>
          </ac:spMkLst>
        </pc:spChg>
      </pc:sldChg>
      <pc:sldChg chg="addSp modSp new mod">
        <pc:chgData name="Hook, Danielle" userId="df8d5555-f9d1-4ae0-aeb9-55506b48946b" providerId="ADAL" clId="{6FAB6597-2508-4C27-9BB8-1489ABCDFF03}" dt="2022-06-13T18:22:13.362" v="1366" actId="20577"/>
        <pc:sldMkLst>
          <pc:docMk/>
          <pc:sldMk cId="298598892" sldId="352"/>
        </pc:sldMkLst>
        <pc:spChg chg="mod">
          <ac:chgData name="Hook, Danielle" userId="df8d5555-f9d1-4ae0-aeb9-55506b48946b" providerId="ADAL" clId="{6FAB6597-2508-4C27-9BB8-1489ABCDFF03}" dt="2022-06-13T18:22:13.362" v="1366" actId="20577"/>
          <ac:spMkLst>
            <pc:docMk/>
            <pc:sldMk cId="298598892" sldId="352"/>
            <ac:spMk id="2" creationId="{02815C79-FC62-0836-5706-C65DAB21F5A0}"/>
          </ac:spMkLst>
        </pc:spChg>
        <pc:picChg chg="add mod">
          <ac:chgData name="Hook, Danielle" userId="df8d5555-f9d1-4ae0-aeb9-55506b48946b" providerId="ADAL" clId="{6FAB6597-2508-4C27-9BB8-1489ABCDFF03}" dt="2022-06-13T18:21:19.683" v="1308" actId="1076"/>
          <ac:picMkLst>
            <pc:docMk/>
            <pc:sldMk cId="298598892" sldId="352"/>
            <ac:picMk id="5" creationId="{578E9B82-CF86-F73B-7B73-235389020D27}"/>
          </ac:picMkLst>
        </pc:picChg>
        <pc:picChg chg="add mod">
          <ac:chgData name="Hook, Danielle" userId="df8d5555-f9d1-4ae0-aeb9-55506b48946b" providerId="ADAL" clId="{6FAB6597-2508-4C27-9BB8-1489ABCDFF03}" dt="2022-06-13T18:21:24.017" v="1309" actId="1076"/>
          <ac:picMkLst>
            <pc:docMk/>
            <pc:sldMk cId="298598892" sldId="352"/>
            <ac:picMk id="7" creationId="{B8109626-B2C5-0431-2D6F-AC47D041E450}"/>
          </ac:picMkLst>
        </pc:picChg>
      </pc:sldChg>
      <pc:sldChg chg="addSp modSp new mod">
        <pc:chgData name="Hook, Danielle" userId="df8d5555-f9d1-4ae0-aeb9-55506b48946b" providerId="ADAL" clId="{6FAB6597-2508-4C27-9BB8-1489ABCDFF03}" dt="2022-06-14T11:24:29.633" v="1410" actId="1076"/>
        <pc:sldMkLst>
          <pc:docMk/>
          <pc:sldMk cId="3834628364" sldId="353"/>
        </pc:sldMkLst>
        <pc:spChg chg="mod">
          <ac:chgData name="Hook, Danielle" userId="df8d5555-f9d1-4ae0-aeb9-55506b48946b" providerId="ADAL" clId="{6FAB6597-2508-4C27-9BB8-1489ABCDFF03}" dt="2022-06-14T11:24:23.513" v="1406" actId="1076"/>
          <ac:spMkLst>
            <pc:docMk/>
            <pc:sldMk cId="3834628364" sldId="353"/>
            <ac:spMk id="2" creationId="{8C33442A-69FE-CCCC-C66A-75D67BE18CBD}"/>
          </ac:spMkLst>
        </pc:spChg>
        <pc:picChg chg="add mod">
          <ac:chgData name="Hook, Danielle" userId="df8d5555-f9d1-4ae0-aeb9-55506b48946b" providerId="ADAL" clId="{6FAB6597-2508-4C27-9BB8-1489ABCDFF03}" dt="2022-06-14T11:24:29.633" v="1410" actId="1076"/>
          <ac:picMkLst>
            <pc:docMk/>
            <pc:sldMk cId="3834628364" sldId="353"/>
            <ac:picMk id="5" creationId="{BCCF4445-69CF-3683-610E-A6D9BB127E39}"/>
          </ac:picMkLst>
        </pc:picChg>
      </pc:sldChg>
      <pc:sldChg chg="new del">
        <pc:chgData name="Hook, Danielle" userId="df8d5555-f9d1-4ae0-aeb9-55506b48946b" providerId="ADAL" clId="{6FAB6597-2508-4C27-9BB8-1489ABCDFF03}" dt="2022-06-13T18:32:14.995" v="1386" actId="47"/>
        <pc:sldMkLst>
          <pc:docMk/>
          <pc:sldMk cId="1045953966" sldId="354"/>
        </pc:sldMkLst>
      </pc:sldChg>
      <pc:sldChg chg="modSp new del mod">
        <pc:chgData name="Hook, Danielle" userId="df8d5555-f9d1-4ae0-aeb9-55506b48946b" providerId="ADAL" clId="{6FAB6597-2508-4C27-9BB8-1489ABCDFF03}" dt="2022-06-13T18:34:18.902" v="1405" actId="47"/>
        <pc:sldMkLst>
          <pc:docMk/>
          <pc:sldMk cId="4144404244" sldId="355"/>
        </pc:sldMkLst>
        <pc:spChg chg="mod">
          <ac:chgData name="Hook, Danielle" userId="df8d5555-f9d1-4ae0-aeb9-55506b48946b" providerId="ADAL" clId="{6FAB6597-2508-4C27-9BB8-1489ABCDFF03}" dt="2022-06-13T18:33:22.014" v="1403" actId="20577"/>
          <ac:spMkLst>
            <pc:docMk/>
            <pc:sldMk cId="4144404244" sldId="355"/>
            <ac:spMk id="2" creationId="{EFB2C0DF-05A4-AD51-EA98-A4CA72F5BD1B}"/>
          </ac:spMkLst>
        </pc:spChg>
      </pc:sldChg>
      <pc:sldChg chg="add">
        <pc:chgData name="Hook, Danielle" userId="df8d5555-f9d1-4ae0-aeb9-55506b48946b" providerId="ADAL" clId="{6FAB6597-2508-4C27-9BB8-1489ABCDFF03}" dt="2022-06-13T18:34:16.875" v="1404"/>
        <pc:sldMkLst>
          <pc:docMk/>
          <pc:sldMk cId="1591694087" sldId="359"/>
        </pc:sldMkLst>
      </pc:sldChg>
    </pc:docChg>
  </pc:docChgLst>
  <pc:docChgLst>
    <pc:chgData name="Hook, Danielle" userId="S::dhook@msu.edu::df8d5555-f9d1-4ae0-aeb9-55506b48946b" providerId="AD" clId="Web-{FEF2E43B-750D-8F5C-F0A6-D90F213E1AC1}"/>
    <pc:docChg chg="modSld">
      <pc:chgData name="Hook, Danielle" userId="S::dhook@msu.edu::df8d5555-f9d1-4ae0-aeb9-55506b48946b" providerId="AD" clId="Web-{FEF2E43B-750D-8F5C-F0A6-D90F213E1AC1}" dt="2023-05-09T11:50:42.768" v="28" actId="1076"/>
      <pc:docMkLst>
        <pc:docMk/>
      </pc:docMkLst>
      <pc:sldChg chg="modSp">
        <pc:chgData name="Hook, Danielle" userId="S::dhook@msu.edu::df8d5555-f9d1-4ae0-aeb9-55506b48946b" providerId="AD" clId="Web-{FEF2E43B-750D-8F5C-F0A6-D90F213E1AC1}" dt="2023-05-09T11:50:42.768" v="28" actId="1076"/>
        <pc:sldMkLst>
          <pc:docMk/>
          <pc:sldMk cId="2136309669" sldId="279"/>
        </pc:sldMkLst>
        <pc:spChg chg="mod">
          <ac:chgData name="Hook, Danielle" userId="S::dhook@msu.edu::df8d5555-f9d1-4ae0-aeb9-55506b48946b" providerId="AD" clId="Web-{FEF2E43B-750D-8F5C-F0A6-D90F213E1AC1}" dt="2023-05-09T11:50:39.799" v="27" actId="1076"/>
          <ac:spMkLst>
            <pc:docMk/>
            <pc:sldMk cId="2136309669" sldId="279"/>
            <ac:spMk id="2" creationId="{00000000-0000-0000-0000-000000000000}"/>
          </ac:spMkLst>
        </pc:spChg>
        <pc:spChg chg="mod">
          <ac:chgData name="Hook, Danielle" userId="S::dhook@msu.edu::df8d5555-f9d1-4ae0-aeb9-55506b48946b" providerId="AD" clId="Web-{FEF2E43B-750D-8F5C-F0A6-D90F213E1AC1}" dt="2023-05-09T11:50:42.768" v="28" actId="1076"/>
          <ac:spMkLst>
            <pc:docMk/>
            <pc:sldMk cId="2136309669" sldId="279"/>
            <ac:spMk id="3" creationId="{00000000-0000-0000-0000-000000000000}"/>
          </ac:spMkLst>
        </pc:spChg>
      </pc:sldChg>
      <pc:sldChg chg="mod modShow">
        <pc:chgData name="Hook, Danielle" userId="S::dhook@msu.edu::df8d5555-f9d1-4ae0-aeb9-55506b48946b" providerId="AD" clId="Web-{FEF2E43B-750D-8F5C-F0A6-D90F213E1AC1}" dt="2023-05-09T11:49:19.765" v="0"/>
        <pc:sldMkLst>
          <pc:docMk/>
          <pc:sldMk cId="339576034" sldId="348"/>
        </pc:sldMkLst>
      </pc:sldChg>
      <pc:sldChg chg="mod modShow">
        <pc:chgData name="Hook, Danielle" userId="S::dhook@msu.edu::df8d5555-f9d1-4ae0-aeb9-55506b48946b" providerId="AD" clId="Web-{FEF2E43B-750D-8F5C-F0A6-D90F213E1AC1}" dt="2023-05-09T11:49:28.609" v="1"/>
        <pc:sldMkLst>
          <pc:docMk/>
          <pc:sldMk cId="2979332834" sldId="349"/>
        </pc:sldMkLst>
      </pc:sldChg>
      <pc:sldChg chg="mod modShow">
        <pc:chgData name="Hook, Danielle" userId="S::dhook@msu.edu::df8d5555-f9d1-4ae0-aeb9-55506b48946b" providerId="AD" clId="Web-{FEF2E43B-750D-8F5C-F0A6-D90F213E1AC1}" dt="2023-05-09T11:49:31.219" v="2"/>
        <pc:sldMkLst>
          <pc:docMk/>
          <pc:sldMk cId="2457018360" sldId="350"/>
        </pc:sldMkLst>
      </pc:sldChg>
      <pc:sldChg chg="addSp delSp modSp">
        <pc:chgData name="Hook, Danielle" userId="S::dhook@msu.edu::df8d5555-f9d1-4ae0-aeb9-55506b48946b" providerId="AD" clId="Web-{FEF2E43B-750D-8F5C-F0A6-D90F213E1AC1}" dt="2023-05-09T11:50:01.345" v="14" actId="1076"/>
        <pc:sldMkLst>
          <pc:docMk/>
          <pc:sldMk cId="4067377645" sldId="364"/>
        </pc:sldMkLst>
        <pc:graphicFrameChg chg="mod">
          <ac:chgData name="Hook, Danielle" userId="S::dhook@msu.edu::df8d5555-f9d1-4ae0-aeb9-55506b48946b" providerId="AD" clId="Web-{FEF2E43B-750D-8F5C-F0A6-D90F213E1AC1}" dt="2023-05-09T11:49:58.298" v="12" actId="1076"/>
          <ac:graphicFrameMkLst>
            <pc:docMk/>
            <pc:sldMk cId="4067377645" sldId="364"/>
            <ac:graphicFrameMk id="5" creationId="{C80FE53E-098E-62BE-C6BD-E0B2006505B7}"/>
          </ac:graphicFrameMkLst>
        </pc:graphicFrameChg>
        <pc:picChg chg="del">
          <ac:chgData name="Hook, Danielle" userId="S::dhook@msu.edu::df8d5555-f9d1-4ae0-aeb9-55506b48946b" providerId="AD" clId="Web-{FEF2E43B-750D-8F5C-F0A6-D90F213E1AC1}" dt="2023-05-09T11:49:35.625" v="3"/>
          <ac:picMkLst>
            <pc:docMk/>
            <pc:sldMk cId="4067377645" sldId="364"/>
            <ac:picMk id="6" creationId="{281BA1D6-F037-B059-A637-38C0B64A305F}"/>
          </ac:picMkLst>
        </pc:picChg>
        <pc:picChg chg="add mod">
          <ac:chgData name="Hook, Danielle" userId="S::dhook@msu.edu::df8d5555-f9d1-4ae0-aeb9-55506b48946b" providerId="AD" clId="Web-{FEF2E43B-750D-8F5C-F0A6-D90F213E1AC1}" dt="2023-05-09T11:50:01.345" v="14" actId="1076"/>
          <ac:picMkLst>
            <pc:docMk/>
            <pc:sldMk cId="4067377645" sldId="364"/>
            <ac:picMk id="17" creationId="{6C26E23B-7744-366F-B777-FAE2F9B5624D}"/>
          </ac:picMkLst>
        </pc:picChg>
      </pc:sldChg>
    </pc:docChg>
  </pc:docChgLst>
  <pc:docChgLst>
    <pc:chgData name="Hook, Danielle" userId="df8d5555-f9d1-4ae0-aeb9-55506b48946b" providerId="ADAL" clId="{9D48734C-7F78-4BD7-94C3-537733C112BA}"/>
    <pc:docChg chg="custSel modSld">
      <pc:chgData name="Hook, Danielle" userId="df8d5555-f9d1-4ae0-aeb9-55506b48946b" providerId="ADAL" clId="{9D48734C-7F78-4BD7-94C3-537733C112BA}" dt="2023-06-09T12:19:14.717" v="7" actId="1076"/>
      <pc:docMkLst>
        <pc:docMk/>
      </pc:docMkLst>
      <pc:sldChg chg="modSp mod">
        <pc:chgData name="Hook, Danielle" userId="df8d5555-f9d1-4ae0-aeb9-55506b48946b" providerId="ADAL" clId="{9D48734C-7F78-4BD7-94C3-537733C112BA}" dt="2023-06-09T12:18:47.407" v="2" actId="403"/>
        <pc:sldMkLst>
          <pc:docMk/>
          <pc:sldMk cId="845002262" sldId="257"/>
        </pc:sldMkLst>
        <pc:spChg chg="mod">
          <ac:chgData name="Hook, Danielle" userId="df8d5555-f9d1-4ae0-aeb9-55506b48946b" providerId="ADAL" clId="{9D48734C-7F78-4BD7-94C3-537733C112BA}" dt="2023-06-09T12:18:47.407" v="2" actId="403"/>
          <ac:spMkLst>
            <pc:docMk/>
            <pc:sldMk cId="845002262" sldId="257"/>
            <ac:spMk id="9" creationId="{6487E846-8B06-BA42-8178-4D75D93C8B49}"/>
          </ac:spMkLst>
        </pc:spChg>
      </pc:sldChg>
      <pc:sldChg chg="mod modShow">
        <pc:chgData name="Hook, Danielle" userId="df8d5555-f9d1-4ae0-aeb9-55506b48946b" providerId="ADAL" clId="{9D48734C-7F78-4BD7-94C3-537733C112BA}" dt="2023-06-09T12:18:40.976" v="0" actId="729"/>
        <pc:sldMkLst>
          <pc:docMk/>
          <pc:sldMk cId="986154246" sldId="259"/>
        </pc:sldMkLst>
      </pc:sldChg>
      <pc:sldChg chg="addSp delSp modSp mod">
        <pc:chgData name="Hook, Danielle" userId="df8d5555-f9d1-4ae0-aeb9-55506b48946b" providerId="ADAL" clId="{9D48734C-7F78-4BD7-94C3-537733C112BA}" dt="2023-06-09T12:19:14.717" v="7" actId="1076"/>
        <pc:sldMkLst>
          <pc:docMk/>
          <pc:sldMk cId="4067377645" sldId="364"/>
        </pc:sldMkLst>
        <pc:graphicFrameChg chg="mod">
          <ac:chgData name="Hook, Danielle" userId="df8d5555-f9d1-4ae0-aeb9-55506b48946b" providerId="ADAL" clId="{9D48734C-7F78-4BD7-94C3-537733C112BA}" dt="2023-06-09T12:19:12.800" v="6" actId="14100"/>
          <ac:graphicFrameMkLst>
            <pc:docMk/>
            <pc:sldMk cId="4067377645" sldId="364"/>
            <ac:graphicFrameMk id="5" creationId="{C80FE53E-098E-62BE-C6BD-E0B2006505B7}"/>
          </ac:graphicFrameMkLst>
        </pc:graphicFrameChg>
        <pc:picChg chg="add mod">
          <ac:chgData name="Hook, Danielle" userId="df8d5555-f9d1-4ae0-aeb9-55506b48946b" providerId="ADAL" clId="{9D48734C-7F78-4BD7-94C3-537733C112BA}" dt="2023-06-09T12:19:14.717" v="7" actId="1076"/>
          <ac:picMkLst>
            <pc:docMk/>
            <pc:sldMk cId="4067377645" sldId="364"/>
            <ac:picMk id="4" creationId="{73868177-E4A9-5A51-18EC-E75A1973CA59}"/>
          </ac:picMkLst>
        </pc:picChg>
        <pc:picChg chg="del">
          <ac:chgData name="Hook, Danielle" userId="df8d5555-f9d1-4ae0-aeb9-55506b48946b" providerId="ADAL" clId="{9D48734C-7F78-4BD7-94C3-537733C112BA}" dt="2023-06-09T12:19:05.218" v="3" actId="478"/>
          <ac:picMkLst>
            <pc:docMk/>
            <pc:sldMk cId="4067377645" sldId="364"/>
            <ac:picMk id="17" creationId="{6C26E23B-7744-366F-B777-FAE2F9B5624D}"/>
          </ac:picMkLst>
        </pc:picChg>
      </pc:sldChg>
    </pc:docChg>
  </pc:docChgLst>
  <pc:docChgLst>
    <pc:chgData name="Hook, Danielle" userId="S::dhook@msu.edu::df8d5555-f9d1-4ae0-aeb9-55506b48946b" providerId="AD" clId="Web-{2D464CD5-C1F1-F54B-E26C-89EC6630C5AD}"/>
    <pc:docChg chg="delSld">
      <pc:chgData name="Hook, Danielle" userId="S::dhook@msu.edu::df8d5555-f9d1-4ae0-aeb9-55506b48946b" providerId="AD" clId="Web-{2D464CD5-C1F1-F54B-E26C-89EC6630C5AD}" dt="2022-03-16T15:56:31.042" v="0"/>
      <pc:docMkLst>
        <pc:docMk/>
      </pc:docMkLst>
      <pc:sldChg chg="del">
        <pc:chgData name="Hook, Danielle" userId="S::dhook@msu.edu::df8d5555-f9d1-4ae0-aeb9-55506b48946b" providerId="AD" clId="Web-{2D464CD5-C1F1-F54B-E26C-89EC6630C5AD}" dt="2022-03-16T15:56:31.042" v="0"/>
        <pc:sldMkLst>
          <pc:docMk/>
          <pc:sldMk cId="1258931863" sldId="337"/>
        </pc:sldMkLst>
      </pc:sldChg>
    </pc:docChg>
  </pc:docChgLst>
  <pc:docChgLst>
    <pc:chgData name="Hook, Danielle" userId="S::dhook@msu.edu::df8d5555-f9d1-4ae0-aeb9-55506b48946b" providerId="AD" clId="Web-{E9508CE2-A6C0-5818-99C4-17B5718CE38E}"/>
    <pc:docChg chg="modSld">
      <pc:chgData name="Hook, Danielle" userId="S::dhook@msu.edu::df8d5555-f9d1-4ae0-aeb9-55506b48946b" providerId="AD" clId="Web-{E9508CE2-A6C0-5818-99C4-17B5718CE38E}" dt="2021-10-28T14:32:56.415" v="5" actId="14100"/>
      <pc:docMkLst>
        <pc:docMk/>
      </pc:docMkLst>
      <pc:sldChg chg="delSp modSp">
        <pc:chgData name="Hook, Danielle" userId="S::dhook@msu.edu::df8d5555-f9d1-4ae0-aeb9-55506b48946b" providerId="AD" clId="Web-{E9508CE2-A6C0-5818-99C4-17B5718CE38E}" dt="2021-10-28T14:31:45.306" v="1"/>
        <pc:sldMkLst>
          <pc:docMk/>
          <pc:sldMk cId="2245825025" sldId="261"/>
        </pc:sldMkLst>
        <pc:picChg chg="del ord">
          <ac:chgData name="Hook, Danielle" userId="S::dhook@msu.edu::df8d5555-f9d1-4ae0-aeb9-55506b48946b" providerId="AD" clId="Web-{E9508CE2-A6C0-5818-99C4-17B5718CE38E}" dt="2021-10-28T14:31:45.306" v="1"/>
          <ac:picMkLst>
            <pc:docMk/>
            <pc:sldMk cId="2245825025" sldId="261"/>
            <ac:picMk id="4" creationId="{05FE8C75-E590-4FAF-B265-D6C93992CB2D}"/>
          </ac:picMkLst>
        </pc:picChg>
      </pc:sldChg>
      <pc:sldChg chg="modSp">
        <pc:chgData name="Hook, Danielle" userId="S::dhook@msu.edu::df8d5555-f9d1-4ae0-aeb9-55506b48946b" providerId="AD" clId="Web-{E9508CE2-A6C0-5818-99C4-17B5718CE38E}" dt="2021-10-28T14:32:56.415" v="5" actId="14100"/>
        <pc:sldMkLst>
          <pc:docMk/>
          <pc:sldMk cId="144876494" sldId="263"/>
        </pc:sldMkLst>
        <pc:picChg chg="mod">
          <ac:chgData name="Hook, Danielle" userId="S::dhook@msu.edu::df8d5555-f9d1-4ae0-aeb9-55506b48946b" providerId="AD" clId="Web-{E9508CE2-A6C0-5818-99C4-17B5718CE38E}" dt="2021-10-28T14:32:56.415" v="5" actId="14100"/>
          <ac:picMkLst>
            <pc:docMk/>
            <pc:sldMk cId="144876494" sldId="263"/>
            <ac:picMk id="6" creationId="{00000000-0000-0000-0000-000000000000}"/>
          </ac:picMkLst>
        </pc:picChg>
      </pc:sldChg>
    </pc:docChg>
  </pc:docChgLst>
  <pc:docChgLst>
    <pc:chgData name="Danielle Hook" userId="df8d5555-f9d1-4ae0-aeb9-55506b48946b" providerId="ADAL" clId="{E002F1E7-DD60-491B-A361-0222C50598CB}"/>
    <pc:docChg chg="modSld">
      <pc:chgData name="Danielle Hook" userId="df8d5555-f9d1-4ae0-aeb9-55506b48946b" providerId="ADAL" clId="{E002F1E7-DD60-491B-A361-0222C50598CB}" dt="2022-12-08T16:19:58.897" v="2" actId="14100"/>
      <pc:docMkLst>
        <pc:docMk/>
      </pc:docMkLst>
      <pc:sldChg chg="modSp mod">
        <pc:chgData name="Danielle Hook" userId="df8d5555-f9d1-4ae0-aeb9-55506b48946b" providerId="ADAL" clId="{E002F1E7-DD60-491B-A361-0222C50598CB}" dt="2022-12-08T16:19:58.897" v="2" actId="14100"/>
        <pc:sldMkLst>
          <pc:docMk/>
          <pc:sldMk cId="4067377645" sldId="364"/>
        </pc:sldMkLst>
        <pc:graphicFrameChg chg="mod">
          <ac:chgData name="Danielle Hook" userId="df8d5555-f9d1-4ae0-aeb9-55506b48946b" providerId="ADAL" clId="{E002F1E7-DD60-491B-A361-0222C50598CB}" dt="2022-12-08T16:19:58.897" v="2" actId="14100"/>
          <ac:graphicFrameMkLst>
            <pc:docMk/>
            <pc:sldMk cId="4067377645" sldId="364"/>
            <ac:graphicFrameMk id="5" creationId="{C80FE53E-098E-62BE-C6BD-E0B2006505B7}"/>
          </ac:graphicFrameMkLst>
        </pc:graphicFrame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112F5-2488-4975-A06F-7A063C47B556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E5B7BE-5C74-4130-B38A-B1825D8F185C}">
      <dgm:prSet/>
      <dgm:spPr>
        <a:solidFill>
          <a:srgbClr val="18453B"/>
        </a:solidFill>
        <a:ln>
          <a:solidFill>
            <a:srgbClr val="18453B"/>
          </a:solidFill>
        </a:ln>
      </dgm:spPr>
      <dgm:t>
        <a:bodyPr/>
        <a:lstStyle/>
        <a:p>
          <a:r>
            <a:rPr lang="en-US" dirty="0"/>
            <a:t>Evaluate the use of the Clifton Strengths framework as a developmental program for support staff, teams, and leaders in higher education. </a:t>
          </a:r>
        </a:p>
      </dgm:t>
    </dgm:pt>
    <dgm:pt modelId="{22F31AC1-B110-4B8D-A468-81EEEB201964}" type="parTrans" cxnId="{8CCF882F-5DD7-4636-B069-097D5E8BEBF5}">
      <dgm:prSet/>
      <dgm:spPr/>
      <dgm:t>
        <a:bodyPr/>
        <a:lstStyle/>
        <a:p>
          <a:endParaRPr lang="en-US"/>
        </a:p>
      </dgm:t>
    </dgm:pt>
    <dgm:pt modelId="{121E97CD-A752-4052-A950-4EB0CA8B088C}" type="sibTrans" cxnId="{8CCF882F-5DD7-4636-B069-097D5E8BEBF5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378CE1D-DCD3-445D-8E53-5453C9B0CB02}">
      <dgm:prSet/>
      <dgm:spPr>
        <a:solidFill>
          <a:srgbClr val="18453B"/>
        </a:solidFill>
        <a:ln>
          <a:solidFill>
            <a:srgbClr val="18453B"/>
          </a:solidFill>
        </a:ln>
      </dgm:spPr>
      <dgm:t>
        <a:bodyPr/>
        <a:lstStyle/>
        <a:p>
          <a:r>
            <a:rPr lang="en-US" dirty="0"/>
            <a:t>Explore the importance of a strengths-based approach to development in support of institutional change management and strategic planning efforts. </a:t>
          </a:r>
        </a:p>
      </dgm:t>
    </dgm:pt>
    <dgm:pt modelId="{FB83EB2E-57B7-4B56-A18E-1B11FD748A35}" type="parTrans" cxnId="{421E0A25-00D0-4E5F-96D6-9C00F23595D5}">
      <dgm:prSet/>
      <dgm:spPr/>
      <dgm:t>
        <a:bodyPr/>
        <a:lstStyle/>
        <a:p>
          <a:endParaRPr lang="en-US"/>
        </a:p>
      </dgm:t>
    </dgm:pt>
    <dgm:pt modelId="{A4C9FCBC-7238-4646-A8C3-F5C57FA3E1FE}" type="sibTrans" cxnId="{421E0A25-00D0-4E5F-96D6-9C00F23595D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9F8D7F4-052F-4FF9-8558-D2824EF15E0E}">
      <dgm:prSet/>
      <dgm:spPr>
        <a:solidFill>
          <a:srgbClr val="18453B"/>
        </a:solidFill>
        <a:ln>
          <a:solidFill>
            <a:srgbClr val="18453B"/>
          </a:solidFill>
        </a:ln>
      </dgm:spPr>
      <dgm:t>
        <a:bodyPr/>
        <a:lstStyle/>
        <a:p>
          <a:r>
            <a:rPr lang="en-US" dirty="0"/>
            <a:t>Reflect on individual talents and strengths utilizing the </a:t>
          </a:r>
          <a:r>
            <a:rPr lang="en-US" dirty="0" err="1"/>
            <a:t>CliftonStrengths</a:t>
          </a:r>
          <a:r>
            <a:rPr lang="en-US" dirty="0"/>
            <a:t> Framework. </a:t>
          </a:r>
        </a:p>
      </dgm:t>
    </dgm:pt>
    <dgm:pt modelId="{B720D783-A4FB-45EA-B174-AB18CBE642AA}" type="parTrans" cxnId="{D3EE57DB-17C6-4DDD-BB77-7666D96CF6E7}">
      <dgm:prSet/>
      <dgm:spPr/>
      <dgm:t>
        <a:bodyPr/>
        <a:lstStyle/>
        <a:p>
          <a:endParaRPr lang="en-US"/>
        </a:p>
      </dgm:t>
    </dgm:pt>
    <dgm:pt modelId="{52BBFE2E-0DE8-40E1-A82A-1E8CE4E83FC0}" type="sibTrans" cxnId="{D3EE57DB-17C6-4DDD-BB77-7666D96CF6E7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34F9E48B-B3FA-4D2A-8015-0F3035672257}" type="pres">
      <dgm:prSet presAssocID="{B96112F5-2488-4975-A06F-7A063C47B556}" presName="Name0" presStyleCnt="0">
        <dgm:presLayoutVars>
          <dgm:animLvl val="lvl"/>
          <dgm:resizeHandles val="exact"/>
        </dgm:presLayoutVars>
      </dgm:prSet>
      <dgm:spPr/>
    </dgm:pt>
    <dgm:pt modelId="{CA354C69-E57E-4C14-874E-D6F3B0F9D87D}" type="pres">
      <dgm:prSet presAssocID="{75E5B7BE-5C74-4130-B38A-B1825D8F185C}" presName="compositeNode" presStyleCnt="0">
        <dgm:presLayoutVars>
          <dgm:bulletEnabled val="1"/>
        </dgm:presLayoutVars>
      </dgm:prSet>
      <dgm:spPr/>
    </dgm:pt>
    <dgm:pt modelId="{1897AC24-9C02-4E62-A8BE-D384D9605567}" type="pres">
      <dgm:prSet presAssocID="{75E5B7BE-5C74-4130-B38A-B1825D8F185C}" presName="bgRect" presStyleLbl="alignNode1" presStyleIdx="0" presStyleCnt="3"/>
      <dgm:spPr/>
    </dgm:pt>
    <dgm:pt modelId="{BB0984A6-424E-4C93-B590-A3F49B76DF9B}" type="pres">
      <dgm:prSet presAssocID="{121E97CD-A752-4052-A950-4EB0CA8B088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841D40A-1067-4C01-80A8-4BCBF72FBECB}" type="pres">
      <dgm:prSet presAssocID="{75E5B7BE-5C74-4130-B38A-B1825D8F185C}" presName="nodeRect" presStyleLbl="alignNode1" presStyleIdx="0" presStyleCnt="3">
        <dgm:presLayoutVars>
          <dgm:bulletEnabled val="1"/>
        </dgm:presLayoutVars>
      </dgm:prSet>
      <dgm:spPr/>
    </dgm:pt>
    <dgm:pt modelId="{17F0A801-9A55-4EBD-85BE-A855BD72D046}" type="pres">
      <dgm:prSet presAssocID="{121E97CD-A752-4052-A950-4EB0CA8B088C}" presName="sibTrans" presStyleCnt="0"/>
      <dgm:spPr/>
    </dgm:pt>
    <dgm:pt modelId="{3A22ACE3-BA9B-46DC-B378-0CC026A37310}" type="pres">
      <dgm:prSet presAssocID="{0378CE1D-DCD3-445D-8E53-5453C9B0CB02}" presName="compositeNode" presStyleCnt="0">
        <dgm:presLayoutVars>
          <dgm:bulletEnabled val="1"/>
        </dgm:presLayoutVars>
      </dgm:prSet>
      <dgm:spPr/>
    </dgm:pt>
    <dgm:pt modelId="{1D765316-C2E9-4408-89FC-720A7C463010}" type="pres">
      <dgm:prSet presAssocID="{0378CE1D-DCD3-445D-8E53-5453C9B0CB02}" presName="bgRect" presStyleLbl="alignNode1" presStyleIdx="1" presStyleCnt="3"/>
      <dgm:spPr/>
    </dgm:pt>
    <dgm:pt modelId="{25811332-9042-4C99-BBA8-69C3F3CF78C2}" type="pres">
      <dgm:prSet presAssocID="{A4C9FCBC-7238-4646-A8C3-F5C57FA3E1F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4D1FB1F-16D5-49EE-9BCB-842863123706}" type="pres">
      <dgm:prSet presAssocID="{0378CE1D-DCD3-445D-8E53-5453C9B0CB02}" presName="nodeRect" presStyleLbl="alignNode1" presStyleIdx="1" presStyleCnt="3">
        <dgm:presLayoutVars>
          <dgm:bulletEnabled val="1"/>
        </dgm:presLayoutVars>
      </dgm:prSet>
      <dgm:spPr/>
    </dgm:pt>
    <dgm:pt modelId="{4A95C8B5-CBE3-46C5-B2D5-55C8F4CEB68E}" type="pres">
      <dgm:prSet presAssocID="{A4C9FCBC-7238-4646-A8C3-F5C57FA3E1FE}" presName="sibTrans" presStyleCnt="0"/>
      <dgm:spPr/>
    </dgm:pt>
    <dgm:pt modelId="{D51D1DF3-779E-4A9D-91DF-5AC6467ED2B3}" type="pres">
      <dgm:prSet presAssocID="{99F8D7F4-052F-4FF9-8558-D2824EF15E0E}" presName="compositeNode" presStyleCnt="0">
        <dgm:presLayoutVars>
          <dgm:bulletEnabled val="1"/>
        </dgm:presLayoutVars>
      </dgm:prSet>
      <dgm:spPr/>
    </dgm:pt>
    <dgm:pt modelId="{405A563E-AFAD-4DE4-8795-3D81D640B8D6}" type="pres">
      <dgm:prSet presAssocID="{99F8D7F4-052F-4FF9-8558-D2824EF15E0E}" presName="bgRect" presStyleLbl="alignNode1" presStyleIdx="2" presStyleCnt="3"/>
      <dgm:spPr/>
    </dgm:pt>
    <dgm:pt modelId="{987CDBA5-4446-4DF1-91FE-202D02DFEE15}" type="pres">
      <dgm:prSet presAssocID="{52BBFE2E-0DE8-40E1-A82A-1E8CE4E83FC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26017D8-D65C-4E4B-8EBA-C0A58FE9944D}" type="pres">
      <dgm:prSet presAssocID="{99F8D7F4-052F-4FF9-8558-D2824EF15E0E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21E0A25-00D0-4E5F-96D6-9C00F23595D5}" srcId="{B96112F5-2488-4975-A06F-7A063C47B556}" destId="{0378CE1D-DCD3-445D-8E53-5453C9B0CB02}" srcOrd="1" destOrd="0" parTransId="{FB83EB2E-57B7-4B56-A18E-1B11FD748A35}" sibTransId="{A4C9FCBC-7238-4646-A8C3-F5C57FA3E1FE}"/>
    <dgm:cxn modelId="{8CCF882F-5DD7-4636-B069-097D5E8BEBF5}" srcId="{B96112F5-2488-4975-A06F-7A063C47B556}" destId="{75E5B7BE-5C74-4130-B38A-B1825D8F185C}" srcOrd="0" destOrd="0" parTransId="{22F31AC1-B110-4B8D-A468-81EEEB201964}" sibTransId="{121E97CD-A752-4052-A950-4EB0CA8B088C}"/>
    <dgm:cxn modelId="{0F5ED042-71FF-4431-8578-84BC670C8097}" type="presOf" srcId="{99F8D7F4-052F-4FF9-8558-D2824EF15E0E}" destId="{026017D8-D65C-4E4B-8EBA-C0A58FE9944D}" srcOrd="1" destOrd="0" presId="urn:microsoft.com/office/officeart/2016/7/layout/LinearBlockProcessNumbered"/>
    <dgm:cxn modelId="{CE9D9164-FC79-4D0C-822F-5BB1011CC40C}" type="presOf" srcId="{75E5B7BE-5C74-4130-B38A-B1825D8F185C}" destId="{1897AC24-9C02-4E62-A8BE-D384D9605567}" srcOrd="0" destOrd="0" presId="urn:microsoft.com/office/officeart/2016/7/layout/LinearBlockProcessNumbered"/>
    <dgm:cxn modelId="{CED0F67E-B509-484F-ACAD-312C40EA191B}" type="presOf" srcId="{75E5B7BE-5C74-4130-B38A-B1825D8F185C}" destId="{2841D40A-1067-4C01-80A8-4BCBF72FBECB}" srcOrd="1" destOrd="0" presId="urn:microsoft.com/office/officeart/2016/7/layout/LinearBlockProcessNumbered"/>
    <dgm:cxn modelId="{B033DC81-7260-4991-A2BB-3B719B3D47D0}" type="presOf" srcId="{121E97CD-A752-4052-A950-4EB0CA8B088C}" destId="{BB0984A6-424E-4C93-B590-A3F49B76DF9B}" srcOrd="0" destOrd="0" presId="urn:microsoft.com/office/officeart/2016/7/layout/LinearBlockProcessNumbered"/>
    <dgm:cxn modelId="{2F27B6A7-356C-4823-801B-FEDA1C9E07C7}" type="presOf" srcId="{52BBFE2E-0DE8-40E1-A82A-1E8CE4E83FC0}" destId="{987CDBA5-4446-4DF1-91FE-202D02DFEE15}" srcOrd="0" destOrd="0" presId="urn:microsoft.com/office/officeart/2016/7/layout/LinearBlockProcessNumbered"/>
    <dgm:cxn modelId="{86C420C3-0D3C-4010-A51E-7B92A60B1535}" type="presOf" srcId="{0378CE1D-DCD3-445D-8E53-5453C9B0CB02}" destId="{14D1FB1F-16D5-49EE-9BCB-842863123706}" srcOrd="1" destOrd="0" presId="urn:microsoft.com/office/officeart/2016/7/layout/LinearBlockProcessNumbered"/>
    <dgm:cxn modelId="{D3EE57DB-17C6-4DDD-BB77-7666D96CF6E7}" srcId="{B96112F5-2488-4975-A06F-7A063C47B556}" destId="{99F8D7F4-052F-4FF9-8558-D2824EF15E0E}" srcOrd="2" destOrd="0" parTransId="{B720D783-A4FB-45EA-B174-AB18CBE642AA}" sibTransId="{52BBFE2E-0DE8-40E1-A82A-1E8CE4E83FC0}"/>
    <dgm:cxn modelId="{09AE06DF-1A70-4405-B01A-AF236642DBED}" type="presOf" srcId="{99F8D7F4-052F-4FF9-8558-D2824EF15E0E}" destId="{405A563E-AFAD-4DE4-8795-3D81D640B8D6}" srcOrd="0" destOrd="0" presId="urn:microsoft.com/office/officeart/2016/7/layout/LinearBlockProcessNumbered"/>
    <dgm:cxn modelId="{B20A74E2-AE81-4054-9A87-551572FB7F38}" type="presOf" srcId="{A4C9FCBC-7238-4646-A8C3-F5C57FA3E1FE}" destId="{25811332-9042-4C99-BBA8-69C3F3CF78C2}" srcOrd="0" destOrd="0" presId="urn:microsoft.com/office/officeart/2016/7/layout/LinearBlockProcessNumbered"/>
    <dgm:cxn modelId="{9C7762E5-F7CA-4EFC-B574-80D329F90B18}" type="presOf" srcId="{B96112F5-2488-4975-A06F-7A063C47B556}" destId="{34F9E48B-B3FA-4D2A-8015-0F3035672257}" srcOrd="0" destOrd="0" presId="urn:microsoft.com/office/officeart/2016/7/layout/LinearBlockProcessNumbered"/>
    <dgm:cxn modelId="{FF8974F3-E953-4D96-A514-3EBDDABC4405}" type="presOf" srcId="{0378CE1D-DCD3-445D-8E53-5453C9B0CB02}" destId="{1D765316-C2E9-4408-89FC-720A7C463010}" srcOrd="0" destOrd="0" presId="urn:microsoft.com/office/officeart/2016/7/layout/LinearBlockProcessNumbered"/>
    <dgm:cxn modelId="{90B3D647-F3CE-4005-BCA9-CA0E193F618A}" type="presParOf" srcId="{34F9E48B-B3FA-4D2A-8015-0F3035672257}" destId="{CA354C69-E57E-4C14-874E-D6F3B0F9D87D}" srcOrd="0" destOrd="0" presId="urn:microsoft.com/office/officeart/2016/7/layout/LinearBlockProcessNumbered"/>
    <dgm:cxn modelId="{1F2CE225-FD2C-44E3-AF1B-542E0115491C}" type="presParOf" srcId="{CA354C69-E57E-4C14-874E-D6F3B0F9D87D}" destId="{1897AC24-9C02-4E62-A8BE-D384D9605567}" srcOrd="0" destOrd="0" presId="urn:microsoft.com/office/officeart/2016/7/layout/LinearBlockProcessNumbered"/>
    <dgm:cxn modelId="{606E8C4E-79A1-4489-BD53-4D8E42002DD4}" type="presParOf" srcId="{CA354C69-E57E-4C14-874E-D6F3B0F9D87D}" destId="{BB0984A6-424E-4C93-B590-A3F49B76DF9B}" srcOrd="1" destOrd="0" presId="urn:microsoft.com/office/officeart/2016/7/layout/LinearBlockProcessNumbered"/>
    <dgm:cxn modelId="{8B202818-7B8E-46A9-8707-E7567A73AC78}" type="presParOf" srcId="{CA354C69-E57E-4C14-874E-D6F3B0F9D87D}" destId="{2841D40A-1067-4C01-80A8-4BCBF72FBECB}" srcOrd="2" destOrd="0" presId="urn:microsoft.com/office/officeart/2016/7/layout/LinearBlockProcessNumbered"/>
    <dgm:cxn modelId="{1C111CA0-A628-429F-B2FD-074FA3EE6A87}" type="presParOf" srcId="{34F9E48B-B3FA-4D2A-8015-0F3035672257}" destId="{17F0A801-9A55-4EBD-85BE-A855BD72D046}" srcOrd="1" destOrd="0" presId="urn:microsoft.com/office/officeart/2016/7/layout/LinearBlockProcessNumbered"/>
    <dgm:cxn modelId="{CAFC226B-1121-442A-AAF0-74E2B42AC681}" type="presParOf" srcId="{34F9E48B-B3FA-4D2A-8015-0F3035672257}" destId="{3A22ACE3-BA9B-46DC-B378-0CC026A37310}" srcOrd="2" destOrd="0" presId="urn:microsoft.com/office/officeart/2016/7/layout/LinearBlockProcessNumbered"/>
    <dgm:cxn modelId="{612E0E51-5AA7-4E05-ADE2-1555E7B3E27E}" type="presParOf" srcId="{3A22ACE3-BA9B-46DC-B378-0CC026A37310}" destId="{1D765316-C2E9-4408-89FC-720A7C463010}" srcOrd="0" destOrd="0" presId="urn:microsoft.com/office/officeart/2016/7/layout/LinearBlockProcessNumbered"/>
    <dgm:cxn modelId="{34937AD0-2F56-4F5A-AFEA-F65EEB94B90C}" type="presParOf" srcId="{3A22ACE3-BA9B-46DC-B378-0CC026A37310}" destId="{25811332-9042-4C99-BBA8-69C3F3CF78C2}" srcOrd="1" destOrd="0" presId="urn:microsoft.com/office/officeart/2016/7/layout/LinearBlockProcessNumbered"/>
    <dgm:cxn modelId="{F9793B31-9390-44F4-B999-B852FACC5B6C}" type="presParOf" srcId="{3A22ACE3-BA9B-46DC-B378-0CC026A37310}" destId="{14D1FB1F-16D5-49EE-9BCB-842863123706}" srcOrd="2" destOrd="0" presId="urn:microsoft.com/office/officeart/2016/7/layout/LinearBlockProcessNumbered"/>
    <dgm:cxn modelId="{774F7452-C50A-40B6-8E94-D2809871A70A}" type="presParOf" srcId="{34F9E48B-B3FA-4D2A-8015-0F3035672257}" destId="{4A95C8B5-CBE3-46C5-B2D5-55C8F4CEB68E}" srcOrd="3" destOrd="0" presId="urn:microsoft.com/office/officeart/2016/7/layout/LinearBlockProcessNumbered"/>
    <dgm:cxn modelId="{DCCD1111-2F49-46FC-8757-3C1005A2D183}" type="presParOf" srcId="{34F9E48B-B3FA-4D2A-8015-0F3035672257}" destId="{D51D1DF3-779E-4A9D-91DF-5AC6467ED2B3}" srcOrd="4" destOrd="0" presId="urn:microsoft.com/office/officeart/2016/7/layout/LinearBlockProcessNumbered"/>
    <dgm:cxn modelId="{E4C615C2-122B-4686-9CBB-BB4AA5D2B77F}" type="presParOf" srcId="{D51D1DF3-779E-4A9D-91DF-5AC6467ED2B3}" destId="{405A563E-AFAD-4DE4-8795-3D81D640B8D6}" srcOrd="0" destOrd="0" presId="urn:microsoft.com/office/officeart/2016/7/layout/LinearBlockProcessNumbered"/>
    <dgm:cxn modelId="{D433D933-5444-4856-9EAE-B6CDD9FFC4A2}" type="presParOf" srcId="{D51D1DF3-779E-4A9D-91DF-5AC6467ED2B3}" destId="{987CDBA5-4446-4DF1-91FE-202D02DFEE15}" srcOrd="1" destOrd="0" presId="urn:microsoft.com/office/officeart/2016/7/layout/LinearBlockProcessNumbered"/>
    <dgm:cxn modelId="{D999FDBC-B7FB-495A-A65E-0EE9BDDAE848}" type="presParOf" srcId="{D51D1DF3-779E-4A9D-91DF-5AC6467ED2B3}" destId="{026017D8-D65C-4E4B-8EBA-C0A58FE9944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3F460-A5BA-4B76-A83F-2F10E4BF88F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669FBE-BA04-4714-8DF6-ED4C805B98DA}">
      <dgm:prSet phldrT="[Text]"/>
      <dgm:spPr>
        <a:ln>
          <a:solidFill>
            <a:srgbClr val="18453B"/>
          </a:solidFill>
        </a:ln>
      </dgm:spPr>
      <dgm:t>
        <a:bodyPr/>
        <a:lstStyle/>
        <a:p>
          <a:r>
            <a:rPr lang="en-US" dirty="0"/>
            <a:t>Individual departmental initiatives  </a:t>
          </a:r>
        </a:p>
      </dgm:t>
    </dgm:pt>
    <dgm:pt modelId="{E1BAF95D-E894-4521-8A8C-5B7420858D67}" type="parTrans" cxnId="{2A15C405-AAB9-46EF-8B4F-648CFE3FFBC0}">
      <dgm:prSet/>
      <dgm:spPr/>
      <dgm:t>
        <a:bodyPr/>
        <a:lstStyle/>
        <a:p>
          <a:endParaRPr lang="en-US"/>
        </a:p>
      </dgm:t>
    </dgm:pt>
    <dgm:pt modelId="{096E7F73-328C-4A6B-9E06-524835EA4CC5}" type="sibTrans" cxnId="{2A15C405-AAB9-46EF-8B4F-648CFE3FFBC0}">
      <dgm:prSet/>
      <dgm:spPr/>
      <dgm:t>
        <a:bodyPr/>
        <a:lstStyle/>
        <a:p>
          <a:endParaRPr lang="en-US"/>
        </a:p>
      </dgm:t>
    </dgm:pt>
    <dgm:pt modelId="{9B285C05-D7F1-443C-9F09-9636F2F76483}">
      <dgm:prSet phldrT="[Text]"/>
      <dgm:spPr>
        <a:ln>
          <a:solidFill>
            <a:srgbClr val="18453B"/>
          </a:solidFill>
        </a:ln>
      </dgm:spPr>
      <dgm:t>
        <a:bodyPr/>
        <a:lstStyle/>
        <a:p>
          <a:r>
            <a:rPr lang="en-US" dirty="0"/>
            <a:t>University level program offering (2018)</a:t>
          </a:r>
        </a:p>
      </dgm:t>
    </dgm:pt>
    <dgm:pt modelId="{AA012D31-B4E7-407C-A986-7347DC7CD128}" type="parTrans" cxnId="{313BB5EE-D343-4A95-9716-4BDCC13572B0}">
      <dgm:prSet/>
      <dgm:spPr/>
      <dgm:t>
        <a:bodyPr/>
        <a:lstStyle/>
        <a:p>
          <a:endParaRPr lang="en-US"/>
        </a:p>
      </dgm:t>
    </dgm:pt>
    <dgm:pt modelId="{64579FE9-A108-4E22-A4E6-BD29E16C7988}" type="sibTrans" cxnId="{313BB5EE-D343-4A95-9716-4BDCC13572B0}">
      <dgm:prSet/>
      <dgm:spPr/>
      <dgm:t>
        <a:bodyPr/>
        <a:lstStyle/>
        <a:p>
          <a:endParaRPr lang="en-US"/>
        </a:p>
      </dgm:t>
    </dgm:pt>
    <dgm:pt modelId="{B928F1CD-A803-4F7C-A53B-A19E7C592D95}">
      <dgm:prSet phldrT="[Text]"/>
      <dgm:spPr>
        <a:ln>
          <a:solidFill>
            <a:srgbClr val="18453B"/>
          </a:solidFill>
        </a:ln>
      </dgm:spPr>
      <dgm:t>
        <a:bodyPr/>
        <a:lstStyle/>
        <a:p>
          <a:r>
            <a:rPr lang="en-US" dirty="0"/>
            <a:t>Program expansion (2022)</a:t>
          </a:r>
        </a:p>
      </dgm:t>
    </dgm:pt>
    <dgm:pt modelId="{14BC237E-F14B-4A30-B223-6E59CC8796E1}" type="parTrans" cxnId="{FF2C2903-2928-4986-8766-C5E5BE40F7F4}">
      <dgm:prSet/>
      <dgm:spPr/>
      <dgm:t>
        <a:bodyPr/>
        <a:lstStyle/>
        <a:p>
          <a:endParaRPr lang="en-US"/>
        </a:p>
      </dgm:t>
    </dgm:pt>
    <dgm:pt modelId="{59A64BC0-EDAC-4362-A743-07EB1BE3E0EC}" type="sibTrans" cxnId="{FF2C2903-2928-4986-8766-C5E5BE40F7F4}">
      <dgm:prSet/>
      <dgm:spPr/>
      <dgm:t>
        <a:bodyPr/>
        <a:lstStyle/>
        <a:p>
          <a:endParaRPr lang="en-US"/>
        </a:p>
      </dgm:t>
    </dgm:pt>
    <dgm:pt modelId="{0237D773-76C9-4230-850A-FA1A3025AEB2}">
      <dgm:prSet phldrT="[Text]"/>
      <dgm:spPr>
        <a:ln>
          <a:solidFill>
            <a:srgbClr val="18453B"/>
          </a:solidFill>
        </a:ln>
      </dgm:spPr>
      <dgm:t>
        <a:bodyPr/>
        <a:lstStyle/>
        <a:p>
          <a:r>
            <a:rPr lang="en-US" dirty="0"/>
            <a:t>Cultural integration </a:t>
          </a:r>
        </a:p>
      </dgm:t>
    </dgm:pt>
    <dgm:pt modelId="{684EB785-F0ED-49E6-A898-115FE3486EC4}" type="parTrans" cxnId="{0109A8A7-63FC-4F5F-B023-8B8052742438}">
      <dgm:prSet/>
      <dgm:spPr/>
      <dgm:t>
        <a:bodyPr/>
        <a:lstStyle/>
        <a:p>
          <a:endParaRPr lang="en-US"/>
        </a:p>
      </dgm:t>
    </dgm:pt>
    <dgm:pt modelId="{0EFF35D7-2C1B-4A8B-B270-36B60B60C7B1}" type="sibTrans" cxnId="{0109A8A7-63FC-4F5F-B023-8B8052742438}">
      <dgm:prSet/>
      <dgm:spPr/>
      <dgm:t>
        <a:bodyPr/>
        <a:lstStyle/>
        <a:p>
          <a:endParaRPr lang="en-US"/>
        </a:p>
      </dgm:t>
    </dgm:pt>
    <dgm:pt modelId="{2C5E08AB-ABED-4260-9CFC-F90267E75002}" type="pres">
      <dgm:prSet presAssocID="{CEE3F460-A5BA-4B76-A83F-2F10E4BF88F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1D2619C-EE81-4EF9-A79E-7A8FDB8EDD01}" type="pres">
      <dgm:prSet presAssocID="{0237D773-76C9-4230-850A-FA1A3025AEB2}" presName="Accent4" presStyleCnt="0"/>
      <dgm:spPr/>
    </dgm:pt>
    <dgm:pt modelId="{23BFF55B-588F-4120-A59F-887945A35987}" type="pres">
      <dgm:prSet presAssocID="{0237D773-76C9-4230-850A-FA1A3025AEB2}" presName="Accent" presStyleLbl="node1" presStyleIdx="0" presStyleCnt="4"/>
      <dgm:spPr>
        <a:solidFill>
          <a:srgbClr val="18453B"/>
        </a:solidFill>
      </dgm:spPr>
    </dgm:pt>
    <dgm:pt modelId="{D42BBF5C-B1DE-4966-8D35-A1A85D2486DD}" type="pres">
      <dgm:prSet presAssocID="{0237D773-76C9-4230-850A-FA1A3025AEB2}" presName="ParentBackground4" presStyleCnt="0"/>
      <dgm:spPr/>
    </dgm:pt>
    <dgm:pt modelId="{DB6D82A7-CE55-4584-A158-A765079CE9B7}" type="pres">
      <dgm:prSet presAssocID="{0237D773-76C9-4230-850A-FA1A3025AEB2}" presName="ParentBackground" presStyleLbl="fgAcc1" presStyleIdx="0" presStyleCnt="4"/>
      <dgm:spPr/>
    </dgm:pt>
    <dgm:pt modelId="{1BE94588-A52F-45A6-B5F9-11FE5728E12D}" type="pres">
      <dgm:prSet presAssocID="{0237D773-76C9-4230-850A-FA1A3025AEB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A6C568-753A-441D-A51E-0BB6697BBA8B}" type="pres">
      <dgm:prSet presAssocID="{B928F1CD-A803-4F7C-A53B-A19E7C592D95}" presName="Accent3" presStyleCnt="0"/>
      <dgm:spPr/>
    </dgm:pt>
    <dgm:pt modelId="{F674A638-A6E2-4CCB-8856-E60F1710A555}" type="pres">
      <dgm:prSet presAssocID="{B928F1CD-A803-4F7C-A53B-A19E7C592D95}" presName="Accent" presStyleLbl="node1" presStyleIdx="1" presStyleCnt="4"/>
      <dgm:spPr>
        <a:solidFill>
          <a:srgbClr val="18453B"/>
        </a:solidFill>
      </dgm:spPr>
    </dgm:pt>
    <dgm:pt modelId="{52152C89-6D91-4AC9-A8F3-3381AB02B02E}" type="pres">
      <dgm:prSet presAssocID="{B928F1CD-A803-4F7C-A53B-A19E7C592D95}" presName="ParentBackground3" presStyleCnt="0"/>
      <dgm:spPr/>
    </dgm:pt>
    <dgm:pt modelId="{C2758CCD-8A76-481E-B581-4E633FCB1615}" type="pres">
      <dgm:prSet presAssocID="{B928F1CD-A803-4F7C-A53B-A19E7C592D95}" presName="ParentBackground" presStyleLbl="fgAcc1" presStyleIdx="1" presStyleCnt="4"/>
      <dgm:spPr/>
    </dgm:pt>
    <dgm:pt modelId="{9D929D7A-D5DB-4C4B-A9A3-B2DF0FCCCC54}" type="pres">
      <dgm:prSet presAssocID="{B928F1CD-A803-4F7C-A53B-A19E7C592D9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D756928-8DCD-4E64-8A2E-D8EBB7588C00}" type="pres">
      <dgm:prSet presAssocID="{9B285C05-D7F1-443C-9F09-9636F2F76483}" presName="Accent2" presStyleCnt="0"/>
      <dgm:spPr/>
    </dgm:pt>
    <dgm:pt modelId="{EE894C5B-CB15-4170-9F1C-B26ABA4D5E49}" type="pres">
      <dgm:prSet presAssocID="{9B285C05-D7F1-443C-9F09-9636F2F76483}" presName="Accent" presStyleLbl="node1" presStyleIdx="2" presStyleCnt="4"/>
      <dgm:spPr>
        <a:solidFill>
          <a:srgbClr val="18453B"/>
        </a:solidFill>
      </dgm:spPr>
    </dgm:pt>
    <dgm:pt modelId="{D05CC650-1D5D-4C69-ACBF-A1B05F76F7CE}" type="pres">
      <dgm:prSet presAssocID="{9B285C05-D7F1-443C-9F09-9636F2F76483}" presName="ParentBackground2" presStyleCnt="0"/>
      <dgm:spPr/>
    </dgm:pt>
    <dgm:pt modelId="{3659B6E9-A198-47EF-9BFE-9448890F26BC}" type="pres">
      <dgm:prSet presAssocID="{9B285C05-D7F1-443C-9F09-9636F2F76483}" presName="ParentBackground" presStyleLbl="fgAcc1" presStyleIdx="2" presStyleCnt="4"/>
      <dgm:spPr/>
    </dgm:pt>
    <dgm:pt modelId="{65B89233-D8A1-41F2-85A8-3A9D971C9D23}" type="pres">
      <dgm:prSet presAssocID="{9B285C05-D7F1-443C-9F09-9636F2F7648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6C5841A-DAE0-4D33-8725-EE0CDB5C1446}" type="pres">
      <dgm:prSet presAssocID="{4A669FBE-BA04-4714-8DF6-ED4C805B98DA}" presName="Accent1" presStyleCnt="0"/>
      <dgm:spPr/>
    </dgm:pt>
    <dgm:pt modelId="{A30012E7-0617-4EFD-8528-FCF6ECE3286A}" type="pres">
      <dgm:prSet presAssocID="{4A669FBE-BA04-4714-8DF6-ED4C805B98DA}" presName="Accent" presStyleLbl="node1" presStyleIdx="3" presStyleCnt="4"/>
      <dgm:spPr>
        <a:solidFill>
          <a:srgbClr val="18453B"/>
        </a:solidFill>
      </dgm:spPr>
    </dgm:pt>
    <dgm:pt modelId="{DB61A493-2A1E-43D5-9254-3B36FA69CEF6}" type="pres">
      <dgm:prSet presAssocID="{4A669FBE-BA04-4714-8DF6-ED4C805B98DA}" presName="ParentBackground1" presStyleCnt="0"/>
      <dgm:spPr/>
    </dgm:pt>
    <dgm:pt modelId="{D6A9645F-11AD-43E0-8658-E3DF49760AB7}" type="pres">
      <dgm:prSet presAssocID="{4A669FBE-BA04-4714-8DF6-ED4C805B98DA}" presName="ParentBackground" presStyleLbl="fgAcc1" presStyleIdx="3" presStyleCnt="4"/>
      <dgm:spPr/>
    </dgm:pt>
    <dgm:pt modelId="{61F491EC-2F73-42AE-B877-23A707EE7BB4}" type="pres">
      <dgm:prSet presAssocID="{4A669FBE-BA04-4714-8DF6-ED4C805B98D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F2C2903-2928-4986-8766-C5E5BE40F7F4}" srcId="{CEE3F460-A5BA-4B76-A83F-2F10E4BF88F8}" destId="{B928F1CD-A803-4F7C-A53B-A19E7C592D95}" srcOrd="2" destOrd="0" parTransId="{14BC237E-F14B-4A30-B223-6E59CC8796E1}" sibTransId="{59A64BC0-EDAC-4362-A743-07EB1BE3E0EC}"/>
    <dgm:cxn modelId="{2A15C405-AAB9-46EF-8B4F-648CFE3FFBC0}" srcId="{CEE3F460-A5BA-4B76-A83F-2F10E4BF88F8}" destId="{4A669FBE-BA04-4714-8DF6-ED4C805B98DA}" srcOrd="0" destOrd="0" parTransId="{E1BAF95D-E894-4521-8A8C-5B7420858D67}" sibTransId="{096E7F73-328C-4A6B-9E06-524835EA4CC5}"/>
    <dgm:cxn modelId="{0731FA0D-0DE2-4388-ABCE-A4C2C0FAF7AA}" type="presOf" srcId="{9B285C05-D7F1-443C-9F09-9636F2F76483}" destId="{65B89233-D8A1-41F2-85A8-3A9D971C9D23}" srcOrd="1" destOrd="0" presId="urn:microsoft.com/office/officeart/2011/layout/CircleProcess"/>
    <dgm:cxn modelId="{C2EE840F-C2B1-4CC9-A7E2-09009C9E4960}" type="presOf" srcId="{0237D773-76C9-4230-850A-FA1A3025AEB2}" destId="{1BE94588-A52F-45A6-B5F9-11FE5728E12D}" srcOrd="1" destOrd="0" presId="urn:microsoft.com/office/officeart/2011/layout/CircleProcess"/>
    <dgm:cxn modelId="{C57B3229-5AF7-4D09-9F4D-FB6DF97C6FCD}" type="presOf" srcId="{CEE3F460-A5BA-4B76-A83F-2F10E4BF88F8}" destId="{2C5E08AB-ABED-4260-9CFC-F90267E75002}" srcOrd="0" destOrd="0" presId="urn:microsoft.com/office/officeart/2011/layout/CircleProcess"/>
    <dgm:cxn modelId="{5F14DE4B-A01E-460A-B223-AAC5B135113F}" type="presOf" srcId="{B928F1CD-A803-4F7C-A53B-A19E7C592D95}" destId="{9D929D7A-D5DB-4C4B-A9A3-B2DF0FCCCC54}" srcOrd="1" destOrd="0" presId="urn:microsoft.com/office/officeart/2011/layout/CircleProcess"/>
    <dgm:cxn modelId="{0223CE8A-4780-4A25-A93A-23D4457782EE}" type="presOf" srcId="{4A669FBE-BA04-4714-8DF6-ED4C805B98DA}" destId="{61F491EC-2F73-42AE-B877-23A707EE7BB4}" srcOrd="1" destOrd="0" presId="urn:microsoft.com/office/officeart/2011/layout/CircleProcess"/>
    <dgm:cxn modelId="{FD31F399-8EE8-4701-BEAB-E208C42C8B10}" type="presOf" srcId="{B928F1CD-A803-4F7C-A53B-A19E7C592D95}" destId="{C2758CCD-8A76-481E-B581-4E633FCB1615}" srcOrd="0" destOrd="0" presId="urn:microsoft.com/office/officeart/2011/layout/CircleProcess"/>
    <dgm:cxn modelId="{862A45A6-809E-48A3-8FF4-80BC667EFED5}" type="presOf" srcId="{4A669FBE-BA04-4714-8DF6-ED4C805B98DA}" destId="{D6A9645F-11AD-43E0-8658-E3DF49760AB7}" srcOrd="0" destOrd="0" presId="urn:microsoft.com/office/officeart/2011/layout/CircleProcess"/>
    <dgm:cxn modelId="{0109A8A7-63FC-4F5F-B023-8B8052742438}" srcId="{CEE3F460-A5BA-4B76-A83F-2F10E4BF88F8}" destId="{0237D773-76C9-4230-850A-FA1A3025AEB2}" srcOrd="3" destOrd="0" parTransId="{684EB785-F0ED-49E6-A898-115FE3486EC4}" sibTransId="{0EFF35D7-2C1B-4A8B-B270-36B60B60C7B1}"/>
    <dgm:cxn modelId="{1D2702DC-8E55-46D4-A0A7-2F237398F346}" type="presOf" srcId="{0237D773-76C9-4230-850A-FA1A3025AEB2}" destId="{DB6D82A7-CE55-4584-A158-A765079CE9B7}" srcOrd="0" destOrd="0" presId="urn:microsoft.com/office/officeart/2011/layout/CircleProcess"/>
    <dgm:cxn modelId="{313BB5EE-D343-4A95-9716-4BDCC13572B0}" srcId="{CEE3F460-A5BA-4B76-A83F-2F10E4BF88F8}" destId="{9B285C05-D7F1-443C-9F09-9636F2F76483}" srcOrd="1" destOrd="0" parTransId="{AA012D31-B4E7-407C-A986-7347DC7CD128}" sibTransId="{64579FE9-A108-4E22-A4E6-BD29E16C7988}"/>
    <dgm:cxn modelId="{AB984BFE-E143-427F-9009-18D122637E41}" type="presOf" srcId="{9B285C05-D7F1-443C-9F09-9636F2F76483}" destId="{3659B6E9-A198-47EF-9BFE-9448890F26BC}" srcOrd="0" destOrd="0" presId="urn:microsoft.com/office/officeart/2011/layout/CircleProcess"/>
    <dgm:cxn modelId="{1DE96585-0D4D-4413-9C06-497EDEA7F487}" type="presParOf" srcId="{2C5E08AB-ABED-4260-9CFC-F90267E75002}" destId="{81D2619C-EE81-4EF9-A79E-7A8FDB8EDD01}" srcOrd="0" destOrd="0" presId="urn:microsoft.com/office/officeart/2011/layout/CircleProcess"/>
    <dgm:cxn modelId="{6F4F9650-E9BC-4324-B97A-CBFDC9C325D5}" type="presParOf" srcId="{81D2619C-EE81-4EF9-A79E-7A8FDB8EDD01}" destId="{23BFF55B-588F-4120-A59F-887945A35987}" srcOrd="0" destOrd="0" presId="urn:microsoft.com/office/officeart/2011/layout/CircleProcess"/>
    <dgm:cxn modelId="{CF37DA60-55C3-44CD-9BF9-62CAB6CD4378}" type="presParOf" srcId="{2C5E08AB-ABED-4260-9CFC-F90267E75002}" destId="{D42BBF5C-B1DE-4966-8D35-A1A85D2486DD}" srcOrd="1" destOrd="0" presId="urn:microsoft.com/office/officeart/2011/layout/CircleProcess"/>
    <dgm:cxn modelId="{921A1653-A60A-4B2C-83E9-9A44D5972398}" type="presParOf" srcId="{D42BBF5C-B1DE-4966-8D35-A1A85D2486DD}" destId="{DB6D82A7-CE55-4584-A158-A765079CE9B7}" srcOrd="0" destOrd="0" presId="urn:microsoft.com/office/officeart/2011/layout/CircleProcess"/>
    <dgm:cxn modelId="{0A497404-72F6-48F4-9E76-3FD77855B087}" type="presParOf" srcId="{2C5E08AB-ABED-4260-9CFC-F90267E75002}" destId="{1BE94588-A52F-45A6-B5F9-11FE5728E12D}" srcOrd="2" destOrd="0" presId="urn:microsoft.com/office/officeart/2011/layout/CircleProcess"/>
    <dgm:cxn modelId="{4A5A6278-38F4-47AB-ABF7-C10E1CB9B167}" type="presParOf" srcId="{2C5E08AB-ABED-4260-9CFC-F90267E75002}" destId="{CCA6C568-753A-441D-A51E-0BB6697BBA8B}" srcOrd="3" destOrd="0" presId="urn:microsoft.com/office/officeart/2011/layout/CircleProcess"/>
    <dgm:cxn modelId="{5B079593-9F11-4B4E-A3F4-1CD11C7984C5}" type="presParOf" srcId="{CCA6C568-753A-441D-A51E-0BB6697BBA8B}" destId="{F674A638-A6E2-4CCB-8856-E60F1710A555}" srcOrd="0" destOrd="0" presId="urn:microsoft.com/office/officeart/2011/layout/CircleProcess"/>
    <dgm:cxn modelId="{01CEF72B-7C8E-4568-9BA7-D23F0F3EA44E}" type="presParOf" srcId="{2C5E08AB-ABED-4260-9CFC-F90267E75002}" destId="{52152C89-6D91-4AC9-A8F3-3381AB02B02E}" srcOrd="4" destOrd="0" presId="urn:microsoft.com/office/officeart/2011/layout/CircleProcess"/>
    <dgm:cxn modelId="{27B25B35-2032-4B40-B2C4-EBBBE6E45EEA}" type="presParOf" srcId="{52152C89-6D91-4AC9-A8F3-3381AB02B02E}" destId="{C2758CCD-8A76-481E-B581-4E633FCB1615}" srcOrd="0" destOrd="0" presId="urn:microsoft.com/office/officeart/2011/layout/CircleProcess"/>
    <dgm:cxn modelId="{86983A6B-9469-4D86-9349-DB8D4FCF4F20}" type="presParOf" srcId="{2C5E08AB-ABED-4260-9CFC-F90267E75002}" destId="{9D929D7A-D5DB-4C4B-A9A3-B2DF0FCCCC54}" srcOrd="5" destOrd="0" presId="urn:microsoft.com/office/officeart/2011/layout/CircleProcess"/>
    <dgm:cxn modelId="{12B2C90E-F5EF-44F5-8CD1-A5DE5E5A18C9}" type="presParOf" srcId="{2C5E08AB-ABED-4260-9CFC-F90267E75002}" destId="{CD756928-8DCD-4E64-8A2E-D8EBB7588C00}" srcOrd="6" destOrd="0" presId="urn:microsoft.com/office/officeart/2011/layout/CircleProcess"/>
    <dgm:cxn modelId="{F91312E6-3D06-4BFC-8336-21D2E7273DA1}" type="presParOf" srcId="{CD756928-8DCD-4E64-8A2E-D8EBB7588C00}" destId="{EE894C5B-CB15-4170-9F1C-B26ABA4D5E49}" srcOrd="0" destOrd="0" presId="urn:microsoft.com/office/officeart/2011/layout/CircleProcess"/>
    <dgm:cxn modelId="{42AB3754-2DAE-488E-9D00-069730FE03E0}" type="presParOf" srcId="{2C5E08AB-ABED-4260-9CFC-F90267E75002}" destId="{D05CC650-1D5D-4C69-ACBF-A1B05F76F7CE}" srcOrd="7" destOrd="0" presId="urn:microsoft.com/office/officeart/2011/layout/CircleProcess"/>
    <dgm:cxn modelId="{B5CF837F-2CC2-44AE-BBCE-9D99DE61B2A2}" type="presParOf" srcId="{D05CC650-1D5D-4C69-ACBF-A1B05F76F7CE}" destId="{3659B6E9-A198-47EF-9BFE-9448890F26BC}" srcOrd="0" destOrd="0" presId="urn:microsoft.com/office/officeart/2011/layout/CircleProcess"/>
    <dgm:cxn modelId="{5B1CDC75-CEA6-4AC2-A13B-3E0475D26E6B}" type="presParOf" srcId="{2C5E08AB-ABED-4260-9CFC-F90267E75002}" destId="{65B89233-D8A1-41F2-85A8-3A9D971C9D23}" srcOrd="8" destOrd="0" presId="urn:microsoft.com/office/officeart/2011/layout/CircleProcess"/>
    <dgm:cxn modelId="{C39281B8-B7CA-4D75-BB64-F4AF1C898A12}" type="presParOf" srcId="{2C5E08AB-ABED-4260-9CFC-F90267E75002}" destId="{86C5841A-DAE0-4D33-8725-EE0CDB5C1446}" srcOrd="9" destOrd="0" presId="urn:microsoft.com/office/officeart/2011/layout/CircleProcess"/>
    <dgm:cxn modelId="{CBA20DA5-EDE6-49CF-AA94-0EB6236C3444}" type="presParOf" srcId="{86C5841A-DAE0-4D33-8725-EE0CDB5C1446}" destId="{A30012E7-0617-4EFD-8528-FCF6ECE3286A}" srcOrd="0" destOrd="0" presId="urn:microsoft.com/office/officeart/2011/layout/CircleProcess"/>
    <dgm:cxn modelId="{6DF17502-4CE0-4D86-B72A-328D3F3BA06C}" type="presParOf" srcId="{2C5E08AB-ABED-4260-9CFC-F90267E75002}" destId="{DB61A493-2A1E-43D5-9254-3B36FA69CEF6}" srcOrd="10" destOrd="0" presId="urn:microsoft.com/office/officeart/2011/layout/CircleProcess"/>
    <dgm:cxn modelId="{45EEE791-ED9C-45BB-BBBA-6A529C3F4D3B}" type="presParOf" srcId="{DB61A493-2A1E-43D5-9254-3B36FA69CEF6}" destId="{D6A9645F-11AD-43E0-8658-E3DF49760AB7}" srcOrd="0" destOrd="0" presId="urn:microsoft.com/office/officeart/2011/layout/CircleProcess"/>
    <dgm:cxn modelId="{59C1984A-EACF-4786-8572-E66CF4B6F2B3}" type="presParOf" srcId="{2C5E08AB-ABED-4260-9CFC-F90267E75002}" destId="{61F491EC-2F73-42AE-B877-23A707EE7BB4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75AFB-7A55-47F5-9512-D4E99F4DDB0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7FCC2D-8F03-4855-BFFB-A1EA48E3B765}">
      <dgm:prSet phldrT="[Text]"/>
      <dgm:spPr>
        <a:solidFill>
          <a:srgbClr val="18453B">
            <a:alpha val="50000"/>
          </a:srgbClr>
        </a:solidFill>
        <a:ln>
          <a:solidFill>
            <a:srgbClr val="18453B"/>
          </a:solidFill>
        </a:ln>
      </dgm:spPr>
      <dgm:t>
        <a:bodyPr/>
        <a:lstStyle/>
        <a:p>
          <a:r>
            <a:rPr lang="en-US" dirty="0" err="1">
              <a:solidFill>
                <a:schemeClr val="bg1"/>
              </a:solidFill>
            </a:rPr>
            <a:t>CliftonStrengths</a:t>
          </a:r>
          <a:r>
            <a:rPr lang="en-US" dirty="0">
              <a:solidFill>
                <a:schemeClr val="bg1"/>
              </a:solidFill>
            </a:rPr>
            <a:t> at MSU</a:t>
          </a:r>
        </a:p>
      </dgm:t>
    </dgm:pt>
    <dgm:pt modelId="{34CF2456-594C-496A-8B3B-C02634819526}" type="parTrans" cxnId="{FC5271AE-EB48-4558-A188-758E690CD88F}">
      <dgm:prSet/>
      <dgm:spPr/>
      <dgm:t>
        <a:bodyPr/>
        <a:lstStyle/>
        <a:p>
          <a:endParaRPr lang="en-US"/>
        </a:p>
      </dgm:t>
    </dgm:pt>
    <dgm:pt modelId="{62236970-DBEE-4284-AB53-61D2D70AE096}" type="sibTrans" cxnId="{FC5271AE-EB48-4558-A188-758E690CD88F}">
      <dgm:prSet/>
      <dgm:spPr/>
      <dgm:t>
        <a:bodyPr/>
        <a:lstStyle/>
        <a:p>
          <a:endParaRPr lang="en-US"/>
        </a:p>
      </dgm:t>
    </dgm:pt>
    <dgm:pt modelId="{734AAF76-7147-4C85-9D08-17AFBDE82843}">
      <dgm:prSet phldrT="[Text]" custT="1"/>
      <dgm:spPr>
        <a:solidFill>
          <a:srgbClr val="18453B">
            <a:alpha val="50000"/>
          </a:srgbClr>
        </a:solidFill>
        <a:ln>
          <a:solidFill>
            <a:srgbClr val="18453B"/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Individuals </a:t>
          </a:r>
        </a:p>
      </dgm:t>
    </dgm:pt>
    <dgm:pt modelId="{3DF7E417-81B0-4FF7-8E5C-4EB1EF9D54E2}" type="parTrans" cxnId="{4D0E1C90-36B8-4D3A-A7EF-619F73114AF7}">
      <dgm:prSet/>
      <dgm:spPr/>
      <dgm:t>
        <a:bodyPr/>
        <a:lstStyle/>
        <a:p>
          <a:endParaRPr lang="en-US"/>
        </a:p>
      </dgm:t>
    </dgm:pt>
    <dgm:pt modelId="{ED589BC2-8B4D-40A7-B984-40021BE855D9}" type="sibTrans" cxnId="{4D0E1C90-36B8-4D3A-A7EF-619F73114AF7}">
      <dgm:prSet/>
      <dgm:spPr/>
      <dgm:t>
        <a:bodyPr/>
        <a:lstStyle/>
        <a:p>
          <a:endParaRPr lang="en-US"/>
        </a:p>
      </dgm:t>
    </dgm:pt>
    <dgm:pt modelId="{01312FCE-BE9A-4CB8-98F3-E6F522E58DF9}">
      <dgm:prSet custT="1"/>
      <dgm:spPr>
        <a:solidFill>
          <a:srgbClr val="18453B">
            <a:alpha val="50000"/>
          </a:srgbClr>
        </a:solidFill>
        <a:ln>
          <a:solidFill>
            <a:srgbClr val="18453B"/>
          </a:solidFill>
        </a:ln>
      </dgm:spPr>
      <dgm:t>
        <a:bodyPr/>
        <a:lstStyle/>
        <a:p>
          <a:r>
            <a:rPr lang="en-US" sz="1400">
              <a:solidFill>
                <a:schemeClr val="bg1"/>
              </a:solidFill>
            </a:rPr>
            <a:t>Teams </a:t>
          </a:r>
          <a:endParaRPr lang="en-US" sz="1400" dirty="0">
            <a:solidFill>
              <a:schemeClr val="bg1"/>
            </a:solidFill>
          </a:endParaRPr>
        </a:p>
      </dgm:t>
    </dgm:pt>
    <dgm:pt modelId="{CE935465-A0B8-4071-AD9D-D5B8E0EBC921}" type="parTrans" cxnId="{631E502A-B013-4FF5-A1E0-D5E7D0680574}">
      <dgm:prSet/>
      <dgm:spPr/>
      <dgm:t>
        <a:bodyPr/>
        <a:lstStyle/>
        <a:p>
          <a:endParaRPr lang="en-US"/>
        </a:p>
      </dgm:t>
    </dgm:pt>
    <dgm:pt modelId="{83EC1852-3191-40A8-9E01-108058F6AC5D}" type="sibTrans" cxnId="{631E502A-B013-4FF5-A1E0-D5E7D0680574}">
      <dgm:prSet/>
      <dgm:spPr/>
      <dgm:t>
        <a:bodyPr/>
        <a:lstStyle/>
        <a:p>
          <a:endParaRPr lang="en-US"/>
        </a:p>
      </dgm:t>
    </dgm:pt>
    <dgm:pt modelId="{4AE5B2A6-53F6-41C1-8632-F903EE901E55}">
      <dgm:prSet custT="1"/>
      <dgm:spPr>
        <a:solidFill>
          <a:srgbClr val="18453B">
            <a:alpha val="50000"/>
          </a:srgbClr>
        </a:solidFill>
        <a:ln>
          <a:solidFill>
            <a:srgbClr val="18453B"/>
          </a:solidFill>
        </a:ln>
      </dgm:spPr>
      <dgm:t>
        <a:bodyPr/>
        <a:lstStyle/>
        <a:p>
          <a:r>
            <a:rPr lang="en-US" sz="1400">
              <a:solidFill>
                <a:schemeClr val="bg1"/>
              </a:solidFill>
            </a:rPr>
            <a:t>Leaders</a:t>
          </a:r>
          <a:endParaRPr lang="en-US" sz="1400" dirty="0">
            <a:solidFill>
              <a:schemeClr val="bg1"/>
            </a:solidFill>
          </a:endParaRPr>
        </a:p>
      </dgm:t>
    </dgm:pt>
    <dgm:pt modelId="{E3ACDA30-C1D7-4343-90CC-392731FB3E81}" type="parTrans" cxnId="{4560794E-0BC8-4564-85B9-3DFB9D7E2788}">
      <dgm:prSet/>
      <dgm:spPr/>
      <dgm:t>
        <a:bodyPr/>
        <a:lstStyle/>
        <a:p>
          <a:endParaRPr lang="en-US"/>
        </a:p>
      </dgm:t>
    </dgm:pt>
    <dgm:pt modelId="{7D0FCC8B-6001-4964-9F9D-E4D2A52B6719}" type="sibTrans" cxnId="{4560794E-0BC8-4564-85B9-3DFB9D7E2788}">
      <dgm:prSet/>
      <dgm:spPr/>
      <dgm:t>
        <a:bodyPr/>
        <a:lstStyle/>
        <a:p>
          <a:endParaRPr lang="en-US"/>
        </a:p>
      </dgm:t>
    </dgm:pt>
    <dgm:pt modelId="{DEC9F3A1-7625-40F4-B1B9-F1975D7BA646}">
      <dgm:prSet custT="1"/>
      <dgm:spPr>
        <a:solidFill>
          <a:srgbClr val="18453B">
            <a:alpha val="50000"/>
          </a:srgbClr>
        </a:solidFill>
        <a:ln>
          <a:solidFill>
            <a:srgbClr val="18453B"/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Cross-Functional Teams</a:t>
          </a:r>
        </a:p>
      </dgm:t>
    </dgm:pt>
    <dgm:pt modelId="{62C98A98-DC81-4CFC-9C4B-E156090C7FA4}" type="parTrans" cxnId="{7D1611C0-142C-4229-B966-5D2E8A7B200C}">
      <dgm:prSet/>
      <dgm:spPr/>
      <dgm:t>
        <a:bodyPr/>
        <a:lstStyle/>
        <a:p>
          <a:endParaRPr lang="en-US"/>
        </a:p>
      </dgm:t>
    </dgm:pt>
    <dgm:pt modelId="{F33D24DB-BB09-4768-B4CE-5504A88DA060}" type="sibTrans" cxnId="{7D1611C0-142C-4229-B966-5D2E8A7B200C}">
      <dgm:prSet/>
      <dgm:spPr/>
      <dgm:t>
        <a:bodyPr/>
        <a:lstStyle/>
        <a:p>
          <a:endParaRPr lang="en-US"/>
        </a:p>
      </dgm:t>
    </dgm:pt>
    <dgm:pt modelId="{B24B6348-45BE-4571-84E5-F9817A12BDBE}">
      <dgm:prSet custT="1"/>
      <dgm:spPr>
        <a:solidFill>
          <a:srgbClr val="18453B">
            <a:alpha val="50000"/>
          </a:srgbClr>
        </a:solidFill>
        <a:ln>
          <a:solidFill>
            <a:srgbClr val="18453B"/>
          </a:solidFill>
        </a:ln>
      </dgm:spPr>
      <dgm:t>
        <a:bodyPr/>
        <a:lstStyle/>
        <a:p>
          <a:r>
            <a:rPr lang="en-US" sz="1400">
              <a:solidFill>
                <a:schemeClr val="bg1"/>
              </a:solidFill>
            </a:rPr>
            <a:t>Communities of Practice </a:t>
          </a:r>
          <a:endParaRPr lang="en-US" sz="1400" dirty="0">
            <a:solidFill>
              <a:schemeClr val="bg1"/>
            </a:solidFill>
          </a:endParaRPr>
        </a:p>
      </dgm:t>
    </dgm:pt>
    <dgm:pt modelId="{BFE2FEE0-09CE-46D9-BEE9-EA7F88443FF5}" type="parTrans" cxnId="{60E95B9A-FDFF-4A46-83DD-BCF4E11DB8A3}">
      <dgm:prSet/>
      <dgm:spPr/>
      <dgm:t>
        <a:bodyPr/>
        <a:lstStyle/>
        <a:p>
          <a:endParaRPr lang="en-US"/>
        </a:p>
      </dgm:t>
    </dgm:pt>
    <dgm:pt modelId="{A59A2D6B-B649-4C12-97D2-AA01305657A6}" type="sibTrans" cxnId="{60E95B9A-FDFF-4A46-83DD-BCF4E11DB8A3}">
      <dgm:prSet/>
      <dgm:spPr/>
      <dgm:t>
        <a:bodyPr/>
        <a:lstStyle/>
        <a:p>
          <a:endParaRPr lang="en-US"/>
        </a:p>
      </dgm:t>
    </dgm:pt>
    <dgm:pt modelId="{6D16C6AE-43E9-433D-92F3-29846D81BDED}">
      <dgm:prSet custT="1"/>
      <dgm:spPr>
        <a:solidFill>
          <a:srgbClr val="18453B">
            <a:alpha val="50000"/>
          </a:srgbClr>
        </a:solidFill>
        <a:ln>
          <a:solidFill>
            <a:srgbClr val="18453B"/>
          </a:solidFill>
        </a:ln>
      </dgm:spPr>
      <dgm:t>
        <a:bodyPr/>
        <a:lstStyle/>
        <a:p>
          <a:r>
            <a:rPr lang="en-US" sz="1400">
              <a:solidFill>
                <a:schemeClr val="bg1"/>
              </a:solidFill>
            </a:rPr>
            <a:t>Unlock the Full 34 </a:t>
          </a:r>
          <a:endParaRPr lang="en-US" sz="1400" dirty="0">
            <a:solidFill>
              <a:schemeClr val="bg1"/>
            </a:solidFill>
          </a:endParaRPr>
        </a:p>
      </dgm:t>
    </dgm:pt>
    <dgm:pt modelId="{15403A8F-15AE-42F3-8288-67B1B76541BB}" type="parTrans" cxnId="{2361FF2E-BC61-42A4-B829-E12DE57E8428}">
      <dgm:prSet/>
      <dgm:spPr/>
      <dgm:t>
        <a:bodyPr/>
        <a:lstStyle/>
        <a:p>
          <a:endParaRPr lang="en-US"/>
        </a:p>
      </dgm:t>
    </dgm:pt>
    <dgm:pt modelId="{83C2B863-8FF4-499A-84C7-C99175CF0BCB}" type="sibTrans" cxnId="{2361FF2E-BC61-42A4-B829-E12DE57E8428}">
      <dgm:prSet/>
      <dgm:spPr/>
      <dgm:t>
        <a:bodyPr/>
        <a:lstStyle/>
        <a:p>
          <a:endParaRPr lang="en-US"/>
        </a:p>
      </dgm:t>
    </dgm:pt>
    <dgm:pt modelId="{4BF8C994-DB6F-4376-9F59-8E5A456B7D23}">
      <dgm:prSet custT="1"/>
      <dgm:spPr>
        <a:solidFill>
          <a:srgbClr val="18453B">
            <a:alpha val="50000"/>
          </a:srgbClr>
        </a:solidFill>
        <a:ln>
          <a:solidFill>
            <a:srgbClr val="18453B"/>
          </a:solidFill>
        </a:ln>
      </dgm:spPr>
      <dgm:t>
        <a:bodyPr/>
        <a:lstStyle/>
        <a:p>
          <a:r>
            <a:rPr lang="en-US" sz="1400">
              <a:solidFill>
                <a:schemeClr val="bg1"/>
              </a:solidFill>
            </a:rPr>
            <a:t>1:1 Coaching </a:t>
          </a:r>
          <a:endParaRPr lang="en-US" sz="1400" dirty="0">
            <a:solidFill>
              <a:schemeClr val="bg1"/>
            </a:solidFill>
          </a:endParaRPr>
        </a:p>
      </dgm:t>
    </dgm:pt>
    <dgm:pt modelId="{CB169F59-F7CA-4115-A33B-63D17EB8E731}" type="parTrans" cxnId="{7DFCD77A-B035-4074-A81C-C15976257552}">
      <dgm:prSet/>
      <dgm:spPr/>
      <dgm:t>
        <a:bodyPr/>
        <a:lstStyle/>
        <a:p>
          <a:endParaRPr lang="en-US"/>
        </a:p>
      </dgm:t>
    </dgm:pt>
    <dgm:pt modelId="{342F1124-F921-44DC-B6AC-19C23F8E1D4B}" type="sibTrans" cxnId="{7DFCD77A-B035-4074-A81C-C15976257552}">
      <dgm:prSet/>
      <dgm:spPr/>
      <dgm:t>
        <a:bodyPr/>
        <a:lstStyle/>
        <a:p>
          <a:endParaRPr lang="en-US"/>
        </a:p>
      </dgm:t>
    </dgm:pt>
    <dgm:pt modelId="{474CFD42-3684-4B59-8047-0E657D85D966}" type="pres">
      <dgm:prSet presAssocID="{4C075AFB-7A55-47F5-9512-D4E99F4DDB03}" presName="composite" presStyleCnt="0">
        <dgm:presLayoutVars>
          <dgm:chMax val="1"/>
          <dgm:dir/>
          <dgm:resizeHandles val="exact"/>
        </dgm:presLayoutVars>
      </dgm:prSet>
      <dgm:spPr/>
    </dgm:pt>
    <dgm:pt modelId="{7D55EC80-D14E-448F-A815-559820F67DE6}" type="pres">
      <dgm:prSet presAssocID="{4C075AFB-7A55-47F5-9512-D4E99F4DDB03}" presName="radial" presStyleCnt="0">
        <dgm:presLayoutVars>
          <dgm:animLvl val="ctr"/>
        </dgm:presLayoutVars>
      </dgm:prSet>
      <dgm:spPr/>
    </dgm:pt>
    <dgm:pt modelId="{A16A1F31-27AA-4E6E-BC95-A59B63D9D703}" type="pres">
      <dgm:prSet presAssocID="{277FCC2D-8F03-4855-BFFB-A1EA48E3B765}" presName="centerShape" presStyleLbl="vennNode1" presStyleIdx="0" presStyleCnt="8"/>
      <dgm:spPr/>
    </dgm:pt>
    <dgm:pt modelId="{7FFAB764-8E1E-4928-98C0-B5C597786EB5}" type="pres">
      <dgm:prSet presAssocID="{734AAF76-7147-4C85-9D08-17AFBDE82843}" presName="node" presStyleLbl="vennNode1" presStyleIdx="1" presStyleCnt="8">
        <dgm:presLayoutVars>
          <dgm:bulletEnabled val="1"/>
        </dgm:presLayoutVars>
      </dgm:prSet>
      <dgm:spPr/>
    </dgm:pt>
    <dgm:pt modelId="{1B9C7281-6D13-4F1D-88CC-F9DCE535721A}" type="pres">
      <dgm:prSet presAssocID="{01312FCE-BE9A-4CB8-98F3-E6F522E58DF9}" presName="node" presStyleLbl="vennNode1" presStyleIdx="2" presStyleCnt="8">
        <dgm:presLayoutVars>
          <dgm:bulletEnabled val="1"/>
        </dgm:presLayoutVars>
      </dgm:prSet>
      <dgm:spPr/>
    </dgm:pt>
    <dgm:pt modelId="{EEBC6537-BFB6-4902-9FF0-A95564B8FF60}" type="pres">
      <dgm:prSet presAssocID="{4AE5B2A6-53F6-41C1-8632-F903EE901E55}" presName="node" presStyleLbl="vennNode1" presStyleIdx="3" presStyleCnt="8">
        <dgm:presLayoutVars>
          <dgm:bulletEnabled val="1"/>
        </dgm:presLayoutVars>
      </dgm:prSet>
      <dgm:spPr/>
    </dgm:pt>
    <dgm:pt modelId="{42EB4A45-6F2B-40C7-A00E-BE9B6763FAAB}" type="pres">
      <dgm:prSet presAssocID="{DEC9F3A1-7625-40F4-B1B9-F1975D7BA646}" presName="node" presStyleLbl="vennNode1" presStyleIdx="4" presStyleCnt="8">
        <dgm:presLayoutVars>
          <dgm:bulletEnabled val="1"/>
        </dgm:presLayoutVars>
      </dgm:prSet>
      <dgm:spPr/>
    </dgm:pt>
    <dgm:pt modelId="{D0C842FF-AE79-42B4-82D4-30AF059126FB}" type="pres">
      <dgm:prSet presAssocID="{B24B6348-45BE-4571-84E5-F9817A12BDBE}" presName="node" presStyleLbl="vennNode1" presStyleIdx="5" presStyleCnt="8">
        <dgm:presLayoutVars>
          <dgm:bulletEnabled val="1"/>
        </dgm:presLayoutVars>
      </dgm:prSet>
      <dgm:spPr/>
    </dgm:pt>
    <dgm:pt modelId="{ABB8BEAC-85AE-404A-9BAF-9929451F91D9}" type="pres">
      <dgm:prSet presAssocID="{6D16C6AE-43E9-433D-92F3-29846D81BDED}" presName="node" presStyleLbl="vennNode1" presStyleIdx="6" presStyleCnt="8">
        <dgm:presLayoutVars>
          <dgm:bulletEnabled val="1"/>
        </dgm:presLayoutVars>
      </dgm:prSet>
      <dgm:spPr/>
    </dgm:pt>
    <dgm:pt modelId="{F174240C-DCFF-4819-8854-5C5189C22D75}" type="pres">
      <dgm:prSet presAssocID="{4BF8C994-DB6F-4376-9F59-8E5A456B7D23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902D1A1B-5417-443A-8D68-17CCB41C28A6}" type="presOf" srcId="{277FCC2D-8F03-4855-BFFB-A1EA48E3B765}" destId="{A16A1F31-27AA-4E6E-BC95-A59B63D9D703}" srcOrd="0" destOrd="0" presId="urn:microsoft.com/office/officeart/2005/8/layout/radial3"/>
    <dgm:cxn modelId="{599CF71F-C5C5-439B-AE9A-415A33E4B9C4}" type="presOf" srcId="{01312FCE-BE9A-4CB8-98F3-E6F522E58DF9}" destId="{1B9C7281-6D13-4F1D-88CC-F9DCE535721A}" srcOrd="0" destOrd="0" presId="urn:microsoft.com/office/officeart/2005/8/layout/radial3"/>
    <dgm:cxn modelId="{33C13C27-1622-4310-9951-A0FEF49025E4}" type="presOf" srcId="{6D16C6AE-43E9-433D-92F3-29846D81BDED}" destId="{ABB8BEAC-85AE-404A-9BAF-9929451F91D9}" srcOrd="0" destOrd="0" presId="urn:microsoft.com/office/officeart/2005/8/layout/radial3"/>
    <dgm:cxn modelId="{8A15A627-5BF9-41E4-AF6A-64237F6F8D04}" type="presOf" srcId="{4AE5B2A6-53F6-41C1-8632-F903EE901E55}" destId="{EEBC6537-BFB6-4902-9FF0-A95564B8FF60}" srcOrd="0" destOrd="0" presId="urn:microsoft.com/office/officeart/2005/8/layout/radial3"/>
    <dgm:cxn modelId="{631E502A-B013-4FF5-A1E0-D5E7D0680574}" srcId="{277FCC2D-8F03-4855-BFFB-A1EA48E3B765}" destId="{01312FCE-BE9A-4CB8-98F3-E6F522E58DF9}" srcOrd="1" destOrd="0" parTransId="{CE935465-A0B8-4071-AD9D-D5B8E0EBC921}" sibTransId="{83EC1852-3191-40A8-9E01-108058F6AC5D}"/>
    <dgm:cxn modelId="{2361FF2E-BC61-42A4-B829-E12DE57E8428}" srcId="{277FCC2D-8F03-4855-BFFB-A1EA48E3B765}" destId="{6D16C6AE-43E9-433D-92F3-29846D81BDED}" srcOrd="5" destOrd="0" parTransId="{15403A8F-15AE-42F3-8288-67B1B76541BB}" sibTransId="{83C2B863-8FF4-499A-84C7-C99175CF0BCB}"/>
    <dgm:cxn modelId="{F25AA66A-E121-4349-B893-1817B9519DEF}" type="presOf" srcId="{734AAF76-7147-4C85-9D08-17AFBDE82843}" destId="{7FFAB764-8E1E-4928-98C0-B5C597786EB5}" srcOrd="0" destOrd="0" presId="urn:microsoft.com/office/officeart/2005/8/layout/radial3"/>
    <dgm:cxn modelId="{4560794E-0BC8-4564-85B9-3DFB9D7E2788}" srcId="{277FCC2D-8F03-4855-BFFB-A1EA48E3B765}" destId="{4AE5B2A6-53F6-41C1-8632-F903EE901E55}" srcOrd="2" destOrd="0" parTransId="{E3ACDA30-C1D7-4343-90CC-392731FB3E81}" sibTransId="{7D0FCC8B-6001-4964-9F9D-E4D2A52B6719}"/>
    <dgm:cxn modelId="{7DFCD77A-B035-4074-A81C-C15976257552}" srcId="{277FCC2D-8F03-4855-BFFB-A1EA48E3B765}" destId="{4BF8C994-DB6F-4376-9F59-8E5A456B7D23}" srcOrd="6" destOrd="0" parTransId="{CB169F59-F7CA-4115-A33B-63D17EB8E731}" sibTransId="{342F1124-F921-44DC-B6AC-19C23F8E1D4B}"/>
    <dgm:cxn modelId="{EC7C257C-A99D-4C2F-9053-183856B954B5}" type="presOf" srcId="{4BF8C994-DB6F-4376-9F59-8E5A456B7D23}" destId="{F174240C-DCFF-4819-8854-5C5189C22D75}" srcOrd="0" destOrd="0" presId="urn:microsoft.com/office/officeart/2005/8/layout/radial3"/>
    <dgm:cxn modelId="{4D0E1C90-36B8-4D3A-A7EF-619F73114AF7}" srcId="{277FCC2D-8F03-4855-BFFB-A1EA48E3B765}" destId="{734AAF76-7147-4C85-9D08-17AFBDE82843}" srcOrd="0" destOrd="0" parTransId="{3DF7E417-81B0-4FF7-8E5C-4EB1EF9D54E2}" sibTransId="{ED589BC2-8B4D-40A7-B984-40021BE855D9}"/>
    <dgm:cxn modelId="{60E95B9A-FDFF-4A46-83DD-BCF4E11DB8A3}" srcId="{277FCC2D-8F03-4855-BFFB-A1EA48E3B765}" destId="{B24B6348-45BE-4571-84E5-F9817A12BDBE}" srcOrd="4" destOrd="0" parTransId="{BFE2FEE0-09CE-46D9-BEE9-EA7F88443FF5}" sibTransId="{A59A2D6B-B649-4C12-97D2-AA01305657A6}"/>
    <dgm:cxn modelId="{56E174A3-A027-4756-B201-FD17536BB00D}" type="presOf" srcId="{DEC9F3A1-7625-40F4-B1B9-F1975D7BA646}" destId="{42EB4A45-6F2B-40C7-A00E-BE9B6763FAAB}" srcOrd="0" destOrd="0" presId="urn:microsoft.com/office/officeart/2005/8/layout/radial3"/>
    <dgm:cxn modelId="{393929A5-8F6A-4C7E-B41B-9720406448F7}" type="presOf" srcId="{4C075AFB-7A55-47F5-9512-D4E99F4DDB03}" destId="{474CFD42-3684-4B59-8047-0E657D85D966}" srcOrd="0" destOrd="0" presId="urn:microsoft.com/office/officeart/2005/8/layout/radial3"/>
    <dgm:cxn modelId="{0B5B18AB-FA2D-48B0-B511-0B61FB4F8E4D}" type="presOf" srcId="{B24B6348-45BE-4571-84E5-F9817A12BDBE}" destId="{D0C842FF-AE79-42B4-82D4-30AF059126FB}" srcOrd="0" destOrd="0" presId="urn:microsoft.com/office/officeart/2005/8/layout/radial3"/>
    <dgm:cxn modelId="{FC5271AE-EB48-4558-A188-758E690CD88F}" srcId="{4C075AFB-7A55-47F5-9512-D4E99F4DDB03}" destId="{277FCC2D-8F03-4855-BFFB-A1EA48E3B765}" srcOrd="0" destOrd="0" parTransId="{34CF2456-594C-496A-8B3B-C02634819526}" sibTransId="{62236970-DBEE-4284-AB53-61D2D70AE096}"/>
    <dgm:cxn modelId="{7D1611C0-142C-4229-B966-5D2E8A7B200C}" srcId="{277FCC2D-8F03-4855-BFFB-A1EA48E3B765}" destId="{DEC9F3A1-7625-40F4-B1B9-F1975D7BA646}" srcOrd="3" destOrd="0" parTransId="{62C98A98-DC81-4CFC-9C4B-E156090C7FA4}" sibTransId="{F33D24DB-BB09-4768-B4CE-5504A88DA060}"/>
    <dgm:cxn modelId="{7CCD4D9A-9BF7-4BA0-8E41-0A20CFCE70A6}" type="presParOf" srcId="{474CFD42-3684-4B59-8047-0E657D85D966}" destId="{7D55EC80-D14E-448F-A815-559820F67DE6}" srcOrd="0" destOrd="0" presId="urn:microsoft.com/office/officeart/2005/8/layout/radial3"/>
    <dgm:cxn modelId="{2E8176CD-CBD9-4483-84ED-C6491EDAD6AD}" type="presParOf" srcId="{7D55EC80-D14E-448F-A815-559820F67DE6}" destId="{A16A1F31-27AA-4E6E-BC95-A59B63D9D703}" srcOrd="0" destOrd="0" presId="urn:microsoft.com/office/officeart/2005/8/layout/radial3"/>
    <dgm:cxn modelId="{438D2445-246C-49AC-B7CD-ED5A2B476B0D}" type="presParOf" srcId="{7D55EC80-D14E-448F-A815-559820F67DE6}" destId="{7FFAB764-8E1E-4928-98C0-B5C597786EB5}" srcOrd="1" destOrd="0" presId="urn:microsoft.com/office/officeart/2005/8/layout/radial3"/>
    <dgm:cxn modelId="{E272EECA-39B4-4CE1-9435-929809EE776F}" type="presParOf" srcId="{7D55EC80-D14E-448F-A815-559820F67DE6}" destId="{1B9C7281-6D13-4F1D-88CC-F9DCE535721A}" srcOrd="2" destOrd="0" presId="urn:microsoft.com/office/officeart/2005/8/layout/radial3"/>
    <dgm:cxn modelId="{095A042E-B217-470D-AB8A-18F02A69DAD9}" type="presParOf" srcId="{7D55EC80-D14E-448F-A815-559820F67DE6}" destId="{EEBC6537-BFB6-4902-9FF0-A95564B8FF60}" srcOrd="3" destOrd="0" presId="urn:microsoft.com/office/officeart/2005/8/layout/radial3"/>
    <dgm:cxn modelId="{A5DB0158-B9E5-49E1-975B-00EC818DF6CE}" type="presParOf" srcId="{7D55EC80-D14E-448F-A815-559820F67DE6}" destId="{42EB4A45-6F2B-40C7-A00E-BE9B6763FAAB}" srcOrd="4" destOrd="0" presId="urn:microsoft.com/office/officeart/2005/8/layout/radial3"/>
    <dgm:cxn modelId="{D0C8A9D3-8AB2-4AB2-868C-A32C62EBB146}" type="presParOf" srcId="{7D55EC80-D14E-448F-A815-559820F67DE6}" destId="{D0C842FF-AE79-42B4-82D4-30AF059126FB}" srcOrd="5" destOrd="0" presId="urn:microsoft.com/office/officeart/2005/8/layout/radial3"/>
    <dgm:cxn modelId="{11660133-8EB9-419B-BEB8-047803E348EE}" type="presParOf" srcId="{7D55EC80-D14E-448F-A815-559820F67DE6}" destId="{ABB8BEAC-85AE-404A-9BAF-9929451F91D9}" srcOrd="6" destOrd="0" presId="urn:microsoft.com/office/officeart/2005/8/layout/radial3"/>
    <dgm:cxn modelId="{CB35DD46-6B09-4EB8-A86C-EE7CB5D72328}" type="presParOf" srcId="{7D55EC80-D14E-448F-A815-559820F67DE6}" destId="{F174240C-DCFF-4819-8854-5C5189C22D75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00AC7-028B-4E4C-A500-68C08EC02D2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09A7C7-618E-4FF7-936A-0E50194103FD}">
      <dgm:prSet phldrT="[Text]"/>
      <dgm:spPr/>
      <dgm:t>
        <a:bodyPr/>
        <a:lstStyle/>
        <a:p>
          <a:r>
            <a:rPr lang="en-US"/>
            <a:t>Pair</a:t>
          </a:r>
        </a:p>
      </dgm:t>
    </dgm:pt>
    <dgm:pt modelId="{E3788FDA-C2B5-4EE5-BD18-DE02DC12B82F}" type="parTrans" cxnId="{66B2A288-C089-488F-9524-852E3A55E3D7}">
      <dgm:prSet/>
      <dgm:spPr/>
      <dgm:t>
        <a:bodyPr/>
        <a:lstStyle/>
        <a:p>
          <a:endParaRPr lang="en-US"/>
        </a:p>
      </dgm:t>
    </dgm:pt>
    <dgm:pt modelId="{5131A66B-AB82-4317-93DD-1347BB34A401}" type="sibTrans" cxnId="{66B2A288-C089-488F-9524-852E3A55E3D7}">
      <dgm:prSet/>
      <dgm:spPr/>
      <dgm:t>
        <a:bodyPr/>
        <a:lstStyle/>
        <a:p>
          <a:endParaRPr lang="en-US"/>
        </a:p>
      </dgm:t>
    </dgm:pt>
    <dgm:pt modelId="{C3C735EF-67F3-4A1A-9B6E-A2ACD1A9CB17}">
      <dgm:prSet phldrT="[Text]"/>
      <dgm:spPr/>
      <dgm:t>
        <a:bodyPr/>
        <a:lstStyle/>
        <a:p>
          <a:r>
            <a:rPr lang="en-US"/>
            <a:t>Share</a:t>
          </a:r>
        </a:p>
      </dgm:t>
    </dgm:pt>
    <dgm:pt modelId="{B1398C56-19E0-4859-A781-F7DD67B6D422}" type="parTrans" cxnId="{A188F70C-AF24-4B61-9A54-5A7A59A07EB4}">
      <dgm:prSet/>
      <dgm:spPr/>
      <dgm:t>
        <a:bodyPr/>
        <a:lstStyle/>
        <a:p>
          <a:endParaRPr lang="en-US"/>
        </a:p>
      </dgm:t>
    </dgm:pt>
    <dgm:pt modelId="{889BEFAD-AA8A-4318-A723-AF16F3E7F64F}" type="sibTrans" cxnId="{A188F70C-AF24-4B61-9A54-5A7A59A07EB4}">
      <dgm:prSet/>
      <dgm:spPr/>
      <dgm:t>
        <a:bodyPr/>
        <a:lstStyle/>
        <a:p>
          <a:endParaRPr lang="en-US"/>
        </a:p>
      </dgm:t>
    </dgm:pt>
    <dgm:pt modelId="{0D5A4D36-1299-45FB-A1B0-57CCC977854D}">
      <dgm:prSet phldrT="[Text]"/>
      <dgm:spPr/>
      <dgm:t>
        <a:bodyPr/>
        <a:lstStyle/>
        <a:p>
          <a:r>
            <a:rPr lang="en-US"/>
            <a:t>Switch</a:t>
          </a:r>
        </a:p>
      </dgm:t>
    </dgm:pt>
    <dgm:pt modelId="{0EE8C323-3BDB-4745-BABC-2B4EFCBEE3E1}" type="parTrans" cxnId="{13E2B547-FB4D-4533-BD2D-BCDAB747A56F}">
      <dgm:prSet/>
      <dgm:spPr/>
      <dgm:t>
        <a:bodyPr/>
        <a:lstStyle/>
        <a:p>
          <a:endParaRPr lang="en-US"/>
        </a:p>
      </dgm:t>
    </dgm:pt>
    <dgm:pt modelId="{59980AD8-F100-4383-8FA4-425484C871F2}" type="sibTrans" cxnId="{13E2B547-FB4D-4533-BD2D-BCDAB747A56F}">
      <dgm:prSet/>
      <dgm:spPr/>
      <dgm:t>
        <a:bodyPr/>
        <a:lstStyle/>
        <a:p>
          <a:endParaRPr lang="en-US"/>
        </a:p>
      </dgm:t>
    </dgm:pt>
    <dgm:pt modelId="{BD7CB744-0B6A-4193-9819-7CAFD709F038}" type="pres">
      <dgm:prSet presAssocID="{8F800AC7-028B-4E4C-A500-68C08EC02D2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90F3DD8-2275-425B-B7B5-8DF1F761213D}" type="pres">
      <dgm:prSet presAssocID="{C209A7C7-618E-4FF7-936A-0E50194103FD}" presName="Accent1" presStyleCnt="0"/>
      <dgm:spPr/>
    </dgm:pt>
    <dgm:pt modelId="{F02F178F-2A38-48E0-969E-D6E5229E1347}" type="pres">
      <dgm:prSet presAssocID="{C209A7C7-618E-4FF7-936A-0E50194103FD}" presName="Accent" presStyleLbl="node1" presStyleIdx="0" presStyleCnt="3" custAng="0"/>
      <dgm:spPr>
        <a:solidFill>
          <a:srgbClr val="18453B"/>
        </a:solidFill>
      </dgm:spPr>
    </dgm:pt>
    <dgm:pt modelId="{DB57D8E0-A0AB-4E6A-9A73-CAC8822E57CB}" type="pres">
      <dgm:prSet presAssocID="{C209A7C7-618E-4FF7-936A-0E50194103F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F1E881F4-59D8-4C9B-8840-A2B6A805E1E4}" type="pres">
      <dgm:prSet presAssocID="{C3C735EF-67F3-4A1A-9B6E-A2ACD1A9CB17}" presName="Accent2" presStyleCnt="0"/>
      <dgm:spPr/>
    </dgm:pt>
    <dgm:pt modelId="{38ED0122-C606-40CB-B639-1EA764691349}" type="pres">
      <dgm:prSet presAssocID="{C3C735EF-67F3-4A1A-9B6E-A2ACD1A9CB17}" presName="Accent" presStyleLbl="node1" presStyleIdx="1" presStyleCnt="3"/>
      <dgm:spPr>
        <a:solidFill>
          <a:srgbClr val="18453B"/>
        </a:solidFill>
      </dgm:spPr>
    </dgm:pt>
    <dgm:pt modelId="{D432D0CD-A270-4941-B255-645DBB4F0BC4}" type="pres">
      <dgm:prSet presAssocID="{C3C735EF-67F3-4A1A-9B6E-A2ACD1A9CB1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F554FD7-04C3-4364-886E-F1F9D12F2E7F}" type="pres">
      <dgm:prSet presAssocID="{0D5A4D36-1299-45FB-A1B0-57CCC977854D}" presName="Accent3" presStyleCnt="0"/>
      <dgm:spPr/>
    </dgm:pt>
    <dgm:pt modelId="{F3DE8AEF-06D5-4A4E-A123-A76B6C832720}" type="pres">
      <dgm:prSet presAssocID="{0D5A4D36-1299-45FB-A1B0-57CCC977854D}" presName="Accent" presStyleLbl="node1" presStyleIdx="2" presStyleCnt="3"/>
      <dgm:spPr>
        <a:solidFill>
          <a:srgbClr val="18453B"/>
        </a:solidFill>
      </dgm:spPr>
    </dgm:pt>
    <dgm:pt modelId="{10B734B5-8C88-4E00-B395-423304BDCB13}" type="pres">
      <dgm:prSet presAssocID="{0D5A4D36-1299-45FB-A1B0-57CCC977854D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188F70C-AF24-4B61-9A54-5A7A59A07EB4}" srcId="{8F800AC7-028B-4E4C-A500-68C08EC02D23}" destId="{C3C735EF-67F3-4A1A-9B6E-A2ACD1A9CB17}" srcOrd="1" destOrd="0" parTransId="{B1398C56-19E0-4859-A781-F7DD67B6D422}" sibTransId="{889BEFAD-AA8A-4318-A723-AF16F3E7F64F}"/>
    <dgm:cxn modelId="{538DF864-4D94-4765-8FDF-3E75037C0D72}" type="presOf" srcId="{C209A7C7-618E-4FF7-936A-0E50194103FD}" destId="{DB57D8E0-A0AB-4E6A-9A73-CAC8822E57CB}" srcOrd="0" destOrd="0" presId="urn:microsoft.com/office/officeart/2009/layout/CircleArrowProcess"/>
    <dgm:cxn modelId="{13E2B547-FB4D-4533-BD2D-BCDAB747A56F}" srcId="{8F800AC7-028B-4E4C-A500-68C08EC02D23}" destId="{0D5A4D36-1299-45FB-A1B0-57CCC977854D}" srcOrd="2" destOrd="0" parTransId="{0EE8C323-3BDB-4745-BABC-2B4EFCBEE3E1}" sibTransId="{59980AD8-F100-4383-8FA4-425484C871F2}"/>
    <dgm:cxn modelId="{356A264B-5B25-4D6B-B564-1E5F0B2CC4E3}" type="presOf" srcId="{8F800AC7-028B-4E4C-A500-68C08EC02D23}" destId="{BD7CB744-0B6A-4193-9819-7CAFD709F038}" srcOrd="0" destOrd="0" presId="urn:microsoft.com/office/officeart/2009/layout/CircleArrowProcess"/>
    <dgm:cxn modelId="{66B2A288-C089-488F-9524-852E3A55E3D7}" srcId="{8F800AC7-028B-4E4C-A500-68C08EC02D23}" destId="{C209A7C7-618E-4FF7-936A-0E50194103FD}" srcOrd="0" destOrd="0" parTransId="{E3788FDA-C2B5-4EE5-BD18-DE02DC12B82F}" sibTransId="{5131A66B-AB82-4317-93DD-1347BB34A401}"/>
    <dgm:cxn modelId="{0B09C9C3-EABF-4D62-8DA3-004E41EE0746}" type="presOf" srcId="{C3C735EF-67F3-4A1A-9B6E-A2ACD1A9CB17}" destId="{D432D0CD-A270-4941-B255-645DBB4F0BC4}" srcOrd="0" destOrd="0" presId="urn:microsoft.com/office/officeart/2009/layout/CircleArrowProcess"/>
    <dgm:cxn modelId="{93ED16DC-3C6E-4CD4-AFE5-E498E9D7A3A5}" type="presOf" srcId="{0D5A4D36-1299-45FB-A1B0-57CCC977854D}" destId="{10B734B5-8C88-4E00-B395-423304BDCB13}" srcOrd="0" destOrd="0" presId="urn:microsoft.com/office/officeart/2009/layout/CircleArrowProcess"/>
    <dgm:cxn modelId="{C6F9FD90-7541-49A6-B4EC-7477769CF1E5}" type="presParOf" srcId="{BD7CB744-0B6A-4193-9819-7CAFD709F038}" destId="{D90F3DD8-2275-425B-B7B5-8DF1F761213D}" srcOrd="0" destOrd="0" presId="urn:microsoft.com/office/officeart/2009/layout/CircleArrowProcess"/>
    <dgm:cxn modelId="{2EF258BD-769D-446D-905C-0AA512CEC2A4}" type="presParOf" srcId="{D90F3DD8-2275-425B-B7B5-8DF1F761213D}" destId="{F02F178F-2A38-48E0-969E-D6E5229E1347}" srcOrd="0" destOrd="0" presId="urn:microsoft.com/office/officeart/2009/layout/CircleArrowProcess"/>
    <dgm:cxn modelId="{B997141C-D975-4480-A922-1F3654C47A53}" type="presParOf" srcId="{BD7CB744-0B6A-4193-9819-7CAFD709F038}" destId="{DB57D8E0-A0AB-4E6A-9A73-CAC8822E57CB}" srcOrd="1" destOrd="0" presId="urn:microsoft.com/office/officeart/2009/layout/CircleArrowProcess"/>
    <dgm:cxn modelId="{E9BAAB11-9018-4A90-92F0-9BA4E74838CA}" type="presParOf" srcId="{BD7CB744-0B6A-4193-9819-7CAFD709F038}" destId="{F1E881F4-59D8-4C9B-8840-A2B6A805E1E4}" srcOrd="2" destOrd="0" presId="urn:microsoft.com/office/officeart/2009/layout/CircleArrowProcess"/>
    <dgm:cxn modelId="{2FB18186-14AF-4D62-803B-0E913D5F8928}" type="presParOf" srcId="{F1E881F4-59D8-4C9B-8840-A2B6A805E1E4}" destId="{38ED0122-C606-40CB-B639-1EA764691349}" srcOrd="0" destOrd="0" presId="urn:microsoft.com/office/officeart/2009/layout/CircleArrowProcess"/>
    <dgm:cxn modelId="{222F5443-6C88-4AE7-A466-099C8720F9A1}" type="presParOf" srcId="{BD7CB744-0B6A-4193-9819-7CAFD709F038}" destId="{D432D0CD-A270-4941-B255-645DBB4F0BC4}" srcOrd="3" destOrd="0" presId="urn:microsoft.com/office/officeart/2009/layout/CircleArrowProcess"/>
    <dgm:cxn modelId="{7C0B5789-09A3-4ABF-B21E-9FB4B283074E}" type="presParOf" srcId="{BD7CB744-0B6A-4193-9819-7CAFD709F038}" destId="{EF554FD7-04C3-4364-886E-F1F9D12F2E7F}" srcOrd="4" destOrd="0" presId="urn:microsoft.com/office/officeart/2009/layout/CircleArrowProcess"/>
    <dgm:cxn modelId="{039EFEFD-72FA-4E99-A481-E3E6E55470A5}" type="presParOf" srcId="{EF554FD7-04C3-4364-886E-F1F9D12F2E7F}" destId="{F3DE8AEF-06D5-4A4E-A123-A76B6C832720}" srcOrd="0" destOrd="0" presId="urn:microsoft.com/office/officeart/2009/layout/CircleArrowProcess"/>
    <dgm:cxn modelId="{3696C435-FFF1-4EF0-8197-E2F0FD78FEE8}" type="presParOf" srcId="{BD7CB744-0B6A-4193-9819-7CAFD709F038}" destId="{10B734B5-8C88-4E00-B395-423304BDCB1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32AE10-F335-4DD0-B63E-B9A06B9C513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69B232-CEAC-470F-A374-7965FEBD09E3}">
      <dgm:prSet/>
      <dgm:spPr/>
      <dgm:t>
        <a:bodyPr/>
        <a:lstStyle/>
        <a:p>
          <a:r>
            <a:rPr lang="en-US" b="0" i="0" dirty="0"/>
            <a:t>What does the Team Strengths Grid say about the team?</a:t>
          </a:r>
          <a:endParaRPr lang="en-US" dirty="0"/>
        </a:p>
      </dgm:t>
    </dgm:pt>
    <dgm:pt modelId="{1924B6C9-E8C7-4735-8DD8-909B660FD3A1}" type="parTrans" cxnId="{388957D1-ADC9-4224-9989-4758D60AAC09}">
      <dgm:prSet/>
      <dgm:spPr/>
      <dgm:t>
        <a:bodyPr/>
        <a:lstStyle/>
        <a:p>
          <a:endParaRPr lang="en-US"/>
        </a:p>
      </dgm:t>
    </dgm:pt>
    <dgm:pt modelId="{96E78F45-6CC3-4E2A-8437-827579AE87C3}" type="sibTrans" cxnId="{388957D1-ADC9-4224-9989-4758D60AAC09}">
      <dgm:prSet/>
      <dgm:spPr/>
      <dgm:t>
        <a:bodyPr/>
        <a:lstStyle/>
        <a:p>
          <a:endParaRPr lang="en-US"/>
        </a:p>
      </dgm:t>
    </dgm:pt>
    <dgm:pt modelId="{E02C2A1E-31E8-48EF-8E3A-6740FE06F842}">
      <dgm:prSet/>
      <dgm:spPr/>
      <dgm:t>
        <a:bodyPr/>
        <a:lstStyle/>
        <a:p>
          <a:r>
            <a:rPr lang="en-US" b="0" i="0"/>
            <a:t>What does the team do well?</a:t>
          </a:r>
          <a:endParaRPr lang="en-US"/>
        </a:p>
      </dgm:t>
    </dgm:pt>
    <dgm:pt modelId="{5752E141-554C-4195-BB39-0301578A2056}" type="parTrans" cxnId="{7A725D9A-6C46-4448-8188-3611F87F60F3}">
      <dgm:prSet/>
      <dgm:spPr/>
      <dgm:t>
        <a:bodyPr/>
        <a:lstStyle/>
        <a:p>
          <a:endParaRPr lang="en-US"/>
        </a:p>
      </dgm:t>
    </dgm:pt>
    <dgm:pt modelId="{EFF35BB6-B5C0-45A2-858F-2588BF7A78DD}" type="sibTrans" cxnId="{7A725D9A-6C46-4448-8188-3611F87F60F3}">
      <dgm:prSet/>
      <dgm:spPr/>
      <dgm:t>
        <a:bodyPr/>
        <a:lstStyle/>
        <a:p>
          <a:endParaRPr lang="en-US"/>
        </a:p>
      </dgm:t>
    </dgm:pt>
    <dgm:pt modelId="{5C230A1F-53A3-4611-85A2-1BC78F77FFC7}">
      <dgm:prSet/>
      <dgm:spPr/>
      <dgm:t>
        <a:bodyPr/>
        <a:lstStyle/>
        <a:p>
          <a:r>
            <a:rPr lang="en-US" b="0" i="0" dirty="0"/>
            <a:t>How are we currently maximizing our talents as a team?</a:t>
          </a:r>
          <a:endParaRPr lang="en-US" dirty="0"/>
        </a:p>
      </dgm:t>
    </dgm:pt>
    <dgm:pt modelId="{36B8F54B-34D1-4878-99EC-1BB7CAD3AD5A}" type="parTrans" cxnId="{F7C594A4-5FD1-44BF-BDC5-2DF30500744C}">
      <dgm:prSet/>
      <dgm:spPr/>
      <dgm:t>
        <a:bodyPr/>
        <a:lstStyle/>
        <a:p>
          <a:endParaRPr lang="en-US"/>
        </a:p>
      </dgm:t>
    </dgm:pt>
    <dgm:pt modelId="{E8FBA27F-87D1-4534-9F19-7B23B048A273}" type="sibTrans" cxnId="{F7C594A4-5FD1-44BF-BDC5-2DF30500744C}">
      <dgm:prSet/>
      <dgm:spPr/>
      <dgm:t>
        <a:bodyPr/>
        <a:lstStyle/>
        <a:p>
          <a:endParaRPr lang="en-US"/>
        </a:p>
      </dgm:t>
    </dgm:pt>
    <dgm:pt modelId="{43472728-BDB4-41D2-A6EB-C5C6C5AF2C17}">
      <dgm:prSet/>
      <dgm:spPr/>
      <dgm:t>
        <a:bodyPr/>
        <a:lstStyle/>
        <a:p>
          <a:r>
            <a:rPr lang="en-US" b="0" i="0"/>
            <a:t>Which talents could we lean into to to positively impact current goals/challenges?</a:t>
          </a:r>
          <a:endParaRPr lang="en-US"/>
        </a:p>
      </dgm:t>
    </dgm:pt>
    <dgm:pt modelId="{E06365A2-CFAE-4DD7-AD6A-6E9A3372C831}" type="parTrans" cxnId="{5DA5DCBD-C92B-4759-8495-78AE7BE62F64}">
      <dgm:prSet/>
      <dgm:spPr/>
      <dgm:t>
        <a:bodyPr/>
        <a:lstStyle/>
        <a:p>
          <a:endParaRPr lang="en-US"/>
        </a:p>
      </dgm:t>
    </dgm:pt>
    <dgm:pt modelId="{B08FF7AE-4541-47E8-8A67-13B854A5A302}" type="sibTrans" cxnId="{5DA5DCBD-C92B-4759-8495-78AE7BE62F64}">
      <dgm:prSet/>
      <dgm:spPr/>
      <dgm:t>
        <a:bodyPr/>
        <a:lstStyle/>
        <a:p>
          <a:endParaRPr lang="en-US"/>
        </a:p>
      </dgm:t>
    </dgm:pt>
    <dgm:pt modelId="{5D9AA038-0326-4A0D-96AB-BF163903812E}">
      <dgm:prSet/>
      <dgm:spPr/>
      <dgm:t>
        <a:bodyPr/>
        <a:lstStyle/>
        <a:p>
          <a:r>
            <a:rPr lang="en-US" b="0" i="0" dirty="0"/>
            <a:t>Where do we see powerful partnerships?</a:t>
          </a:r>
          <a:endParaRPr lang="en-US" dirty="0"/>
        </a:p>
      </dgm:t>
    </dgm:pt>
    <dgm:pt modelId="{0A6149B0-1637-4BD4-A68F-C6F6082FB14D}" type="parTrans" cxnId="{818D1B75-C83F-4C23-BB9A-491D0259F3F3}">
      <dgm:prSet/>
      <dgm:spPr/>
      <dgm:t>
        <a:bodyPr/>
        <a:lstStyle/>
        <a:p>
          <a:endParaRPr lang="en-US"/>
        </a:p>
      </dgm:t>
    </dgm:pt>
    <dgm:pt modelId="{082E219F-E95C-427A-8FA5-2CB434E4E9BC}" type="sibTrans" cxnId="{818D1B75-C83F-4C23-BB9A-491D0259F3F3}">
      <dgm:prSet/>
      <dgm:spPr/>
      <dgm:t>
        <a:bodyPr/>
        <a:lstStyle/>
        <a:p>
          <a:endParaRPr lang="en-US"/>
        </a:p>
      </dgm:t>
    </dgm:pt>
    <dgm:pt modelId="{40E37E68-8580-4969-BDAD-17684AB43CBD}" type="pres">
      <dgm:prSet presAssocID="{8B32AE10-F335-4DD0-B63E-B9A06B9C5130}" presName="root" presStyleCnt="0">
        <dgm:presLayoutVars>
          <dgm:dir/>
          <dgm:resizeHandles val="exact"/>
        </dgm:presLayoutVars>
      </dgm:prSet>
      <dgm:spPr/>
    </dgm:pt>
    <dgm:pt modelId="{3B2C8221-A088-4994-8814-FA6A91119EAF}" type="pres">
      <dgm:prSet presAssocID="{1269B232-CEAC-470F-A374-7965FEBD09E3}" presName="compNode" presStyleCnt="0"/>
      <dgm:spPr/>
    </dgm:pt>
    <dgm:pt modelId="{313E8205-8A04-4EE8-A2B9-4DCB2DAFE3A7}" type="pres">
      <dgm:prSet presAssocID="{1269B232-CEAC-470F-A374-7965FEBD09E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D501851-8FD3-4F3F-9BED-96CA93044122}" type="pres">
      <dgm:prSet presAssocID="{1269B232-CEAC-470F-A374-7965FEBD09E3}" presName="spaceRect" presStyleCnt="0"/>
      <dgm:spPr/>
    </dgm:pt>
    <dgm:pt modelId="{1DC63806-2C68-4920-838B-4BDFF20449ED}" type="pres">
      <dgm:prSet presAssocID="{1269B232-CEAC-470F-A374-7965FEBD09E3}" presName="textRect" presStyleLbl="revTx" presStyleIdx="0" presStyleCnt="5">
        <dgm:presLayoutVars>
          <dgm:chMax val="1"/>
          <dgm:chPref val="1"/>
        </dgm:presLayoutVars>
      </dgm:prSet>
      <dgm:spPr/>
    </dgm:pt>
    <dgm:pt modelId="{5F25746E-2300-4206-82B1-E30DE195D22F}" type="pres">
      <dgm:prSet presAssocID="{96E78F45-6CC3-4E2A-8437-827579AE87C3}" presName="sibTrans" presStyleCnt="0"/>
      <dgm:spPr/>
    </dgm:pt>
    <dgm:pt modelId="{403645A9-B551-4C0A-8806-092A6221A7AB}" type="pres">
      <dgm:prSet presAssocID="{E02C2A1E-31E8-48EF-8E3A-6740FE06F842}" presName="compNode" presStyleCnt="0"/>
      <dgm:spPr/>
    </dgm:pt>
    <dgm:pt modelId="{D37F9090-35CA-452E-913B-BC5B1737F5A2}" type="pres">
      <dgm:prSet presAssocID="{E02C2A1E-31E8-48EF-8E3A-6740FE06F8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95BECF4-D23E-45F2-8884-16CD0DE9742D}" type="pres">
      <dgm:prSet presAssocID="{E02C2A1E-31E8-48EF-8E3A-6740FE06F842}" presName="spaceRect" presStyleCnt="0"/>
      <dgm:spPr/>
    </dgm:pt>
    <dgm:pt modelId="{0F6105DF-6920-4C9E-BDF9-D1E66138A71C}" type="pres">
      <dgm:prSet presAssocID="{E02C2A1E-31E8-48EF-8E3A-6740FE06F842}" presName="textRect" presStyleLbl="revTx" presStyleIdx="1" presStyleCnt="5">
        <dgm:presLayoutVars>
          <dgm:chMax val="1"/>
          <dgm:chPref val="1"/>
        </dgm:presLayoutVars>
      </dgm:prSet>
      <dgm:spPr/>
    </dgm:pt>
    <dgm:pt modelId="{66C08C06-C704-4932-9B26-6262D12384A4}" type="pres">
      <dgm:prSet presAssocID="{EFF35BB6-B5C0-45A2-858F-2588BF7A78DD}" presName="sibTrans" presStyleCnt="0"/>
      <dgm:spPr/>
    </dgm:pt>
    <dgm:pt modelId="{F5F0B982-4367-4562-8295-939FFEC0F880}" type="pres">
      <dgm:prSet presAssocID="{5C230A1F-53A3-4611-85A2-1BC78F77FFC7}" presName="compNode" presStyleCnt="0"/>
      <dgm:spPr/>
    </dgm:pt>
    <dgm:pt modelId="{7FF36E23-3743-4E3E-A8DF-E619648E1658}" type="pres">
      <dgm:prSet presAssocID="{5C230A1F-53A3-4611-85A2-1BC78F77FFC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49A504DB-0FE6-4170-BFFA-B8F6ECC01EB7}" type="pres">
      <dgm:prSet presAssocID="{5C230A1F-53A3-4611-85A2-1BC78F77FFC7}" presName="spaceRect" presStyleCnt="0"/>
      <dgm:spPr/>
    </dgm:pt>
    <dgm:pt modelId="{841FBF4B-74A6-4C33-BFF5-34D22C25071D}" type="pres">
      <dgm:prSet presAssocID="{5C230A1F-53A3-4611-85A2-1BC78F77FFC7}" presName="textRect" presStyleLbl="revTx" presStyleIdx="2" presStyleCnt="5">
        <dgm:presLayoutVars>
          <dgm:chMax val="1"/>
          <dgm:chPref val="1"/>
        </dgm:presLayoutVars>
      </dgm:prSet>
      <dgm:spPr/>
    </dgm:pt>
    <dgm:pt modelId="{13B68F45-7284-4F9D-BEEE-EEA8E7D33AC6}" type="pres">
      <dgm:prSet presAssocID="{E8FBA27F-87D1-4534-9F19-7B23B048A273}" presName="sibTrans" presStyleCnt="0"/>
      <dgm:spPr/>
    </dgm:pt>
    <dgm:pt modelId="{42F1A00C-8D67-4D1D-BD52-967EC857A72C}" type="pres">
      <dgm:prSet presAssocID="{43472728-BDB4-41D2-A6EB-C5C6C5AF2C17}" presName="compNode" presStyleCnt="0"/>
      <dgm:spPr/>
    </dgm:pt>
    <dgm:pt modelId="{48ECE855-2DB3-4FC9-A60C-9EE4364CB64B}" type="pres">
      <dgm:prSet presAssocID="{43472728-BDB4-41D2-A6EB-C5C6C5AF2C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7AAE565A-F40F-463E-A15B-8C3362FFEFAA}" type="pres">
      <dgm:prSet presAssocID="{43472728-BDB4-41D2-A6EB-C5C6C5AF2C17}" presName="spaceRect" presStyleCnt="0"/>
      <dgm:spPr/>
    </dgm:pt>
    <dgm:pt modelId="{AD4E4320-C262-48C7-A6B4-680585AEEA69}" type="pres">
      <dgm:prSet presAssocID="{43472728-BDB4-41D2-A6EB-C5C6C5AF2C17}" presName="textRect" presStyleLbl="revTx" presStyleIdx="3" presStyleCnt="5">
        <dgm:presLayoutVars>
          <dgm:chMax val="1"/>
          <dgm:chPref val="1"/>
        </dgm:presLayoutVars>
      </dgm:prSet>
      <dgm:spPr/>
    </dgm:pt>
    <dgm:pt modelId="{E2F1FD94-4883-4D94-A1C9-B794A261C364}" type="pres">
      <dgm:prSet presAssocID="{B08FF7AE-4541-47E8-8A67-13B854A5A302}" presName="sibTrans" presStyleCnt="0"/>
      <dgm:spPr/>
    </dgm:pt>
    <dgm:pt modelId="{DF665960-E8DC-4DAD-8FD4-54777091F86F}" type="pres">
      <dgm:prSet presAssocID="{5D9AA038-0326-4A0D-96AB-BF163903812E}" presName="compNode" presStyleCnt="0"/>
      <dgm:spPr/>
    </dgm:pt>
    <dgm:pt modelId="{8C79A726-51D7-45A9-B6D5-410254614CEF}" type="pres">
      <dgm:prSet presAssocID="{5D9AA038-0326-4A0D-96AB-BF163903812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ACE143DA-1EE8-41FB-A300-EEABE45DD336}" type="pres">
      <dgm:prSet presAssocID="{5D9AA038-0326-4A0D-96AB-BF163903812E}" presName="spaceRect" presStyleCnt="0"/>
      <dgm:spPr/>
    </dgm:pt>
    <dgm:pt modelId="{C3EB9F96-6276-4CB7-908D-ACBC3B5652F3}" type="pres">
      <dgm:prSet presAssocID="{5D9AA038-0326-4A0D-96AB-BF163903812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0816F62-6C83-4710-B7F6-EF65D11E30D1}" type="presOf" srcId="{43472728-BDB4-41D2-A6EB-C5C6C5AF2C17}" destId="{AD4E4320-C262-48C7-A6B4-680585AEEA69}" srcOrd="0" destOrd="0" presId="urn:microsoft.com/office/officeart/2018/2/layout/IconLabelList"/>
    <dgm:cxn modelId="{6AD51C4F-8801-4329-8EA9-626EA646D965}" type="presOf" srcId="{5C230A1F-53A3-4611-85A2-1BC78F77FFC7}" destId="{841FBF4B-74A6-4C33-BFF5-34D22C25071D}" srcOrd="0" destOrd="0" presId="urn:microsoft.com/office/officeart/2018/2/layout/IconLabelList"/>
    <dgm:cxn modelId="{818D1B75-C83F-4C23-BB9A-491D0259F3F3}" srcId="{8B32AE10-F335-4DD0-B63E-B9A06B9C5130}" destId="{5D9AA038-0326-4A0D-96AB-BF163903812E}" srcOrd="4" destOrd="0" parTransId="{0A6149B0-1637-4BD4-A68F-C6F6082FB14D}" sibTransId="{082E219F-E95C-427A-8FA5-2CB434E4E9BC}"/>
    <dgm:cxn modelId="{9CD34380-C7C1-4FEB-8773-EEC729FD15CC}" type="presOf" srcId="{5D9AA038-0326-4A0D-96AB-BF163903812E}" destId="{C3EB9F96-6276-4CB7-908D-ACBC3B5652F3}" srcOrd="0" destOrd="0" presId="urn:microsoft.com/office/officeart/2018/2/layout/IconLabelList"/>
    <dgm:cxn modelId="{7A725D9A-6C46-4448-8188-3611F87F60F3}" srcId="{8B32AE10-F335-4DD0-B63E-B9A06B9C5130}" destId="{E02C2A1E-31E8-48EF-8E3A-6740FE06F842}" srcOrd="1" destOrd="0" parTransId="{5752E141-554C-4195-BB39-0301578A2056}" sibTransId="{EFF35BB6-B5C0-45A2-858F-2588BF7A78DD}"/>
    <dgm:cxn modelId="{F7C594A4-5FD1-44BF-BDC5-2DF30500744C}" srcId="{8B32AE10-F335-4DD0-B63E-B9A06B9C5130}" destId="{5C230A1F-53A3-4611-85A2-1BC78F77FFC7}" srcOrd="2" destOrd="0" parTransId="{36B8F54B-34D1-4878-99EC-1BB7CAD3AD5A}" sibTransId="{E8FBA27F-87D1-4534-9F19-7B23B048A273}"/>
    <dgm:cxn modelId="{5DA5DCBD-C92B-4759-8495-78AE7BE62F64}" srcId="{8B32AE10-F335-4DD0-B63E-B9A06B9C5130}" destId="{43472728-BDB4-41D2-A6EB-C5C6C5AF2C17}" srcOrd="3" destOrd="0" parTransId="{E06365A2-CFAE-4DD7-AD6A-6E9A3372C831}" sibTransId="{B08FF7AE-4541-47E8-8A67-13B854A5A302}"/>
    <dgm:cxn modelId="{EE7A5CC6-73E7-4060-AA1D-3A82273268A5}" type="presOf" srcId="{E02C2A1E-31E8-48EF-8E3A-6740FE06F842}" destId="{0F6105DF-6920-4C9E-BDF9-D1E66138A71C}" srcOrd="0" destOrd="0" presId="urn:microsoft.com/office/officeart/2018/2/layout/IconLabelList"/>
    <dgm:cxn modelId="{388957D1-ADC9-4224-9989-4758D60AAC09}" srcId="{8B32AE10-F335-4DD0-B63E-B9A06B9C5130}" destId="{1269B232-CEAC-470F-A374-7965FEBD09E3}" srcOrd="0" destOrd="0" parTransId="{1924B6C9-E8C7-4735-8DD8-909B660FD3A1}" sibTransId="{96E78F45-6CC3-4E2A-8437-827579AE87C3}"/>
    <dgm:cxn modelId="{0E8624DB-D0FA-4CF1-A603-27D5415BF861}" type="presOf" srcId="{1269B232-CEAC-470F-A374-7965FEBD09E3}" destId="{1DC63806-2C68-4920-838B-4BDFF20449ED}" srcOrd="0" destOrd="0" presId="urn:microsoft.com/office/officeart/2018/2/layout/IconLabelList"/>
    <dgm:cxn modelId="{76BA56E9-505E-46E3-B86D-AEEEF82BA065}" type="presOf" srcId="{8B32AE10-F335-4DD0-B63E-B9A06B9C5130}" destId="{40E37E68-8580-4969-BDAD-17684AB43CBD}" srcOrd="0" destOrd="0" presId="urn:microsoft.com/office/officeart/2018/2/layout/IconLabelList"/>
    <dgm:cxn modelId="{4233877B-F394-4D21-A441-63DD26DC1429}" type="presParOf" srcId="{40E37E68-8580-4969-BDAD-17684AB43CBD}" destId="{3B2C8221-A088-4994-8814-FA6A91119EAF}" srcOrd="0" destOrd="0" presId="urn:microsoft.com/office/officeart/2018/2/layout/IconLabelList"/>
    <dgm:cxn modelId="{9CF7EA42-CC9B-41EE-B775-CFB5E200A1FE}" type="presParOf" srcId="{3B2C8221-A088-4994-8814-FA6A91119EAF}" destId="{313E8205-8A04-4EE8-A2B9-4DCB2DAFE3A7}" srcOrd="0" destOrd="0" presId="urn:microsoft.com/office/officeart/2018/2/layout/IconLabelList"/>
    <dgm:cxn modelId="{AFEFF185-3E5C-4FC5-9899-6CE8266DE894}" type="presParOf" srcId="{3B2C8221-A088-4994-8814-FA6A91119EAF}" destId="{4D501851-8FD3-4F3F-9BED-96CA93044122}" srcOrd="1" destOrd="0" presId="urn:microsoft.com/office/officeart/2018/2/layout/IconLabelList"/>
    <dgm:cxn modelId="{DBA73A2C-D5EA-411A-A19F-D680CD5B43DE}" type="presParOf" srcId="{3B2C8221-A088-4994-8814-FA6A91119EAF}" destId="{1DC63806-2C68-4920-838B-4BDFF20449ED}" srcOrd="2" destOrd="0" presId="urn:microsoft.com/office/officeart/2018/2/layout/IconLabelList"/>
    <dgm:cxn modelId="{CD5C07D8-22FB-4A87-B694-3110ED62BA9C}" type="presParOf" srcId="{40E37E68-8580-4969-BDAD-17684AB43CBD}" destId="{5F25746E-2300-4206-82B1-E30DE195D22F}" srcOrd="1" destOrd="0" presId="urn:microsoft.com/office/officeart/2018/2/layout/IconLabelList"/>
    <dgm:cxn modelId="{8AB63808-EDB2-457D-AE39-6B75E7AD06BB}" type="presParOf" srcId="{40E37E68-8580-4969-BDAD-17684AB43CBD}" destId="{403645A9-B551-4C0A-8806-092A6221A7AB}" srcOrd="2" destOrd="0" presId="urn:microsoft.com/office/officeart/2018/2/layout/IconLabelList"/>
    <dgm:cxn modelId="{462DBCAE-8CFA-43B1-A3FA-B8B9EB88FCE6}" type="presParOf" srcId="{403645A9-B551-4C0A-8806-092A6221A7AB}" destId="{D37F9090-35CA-452E-913B-BC5B1737F5A2}" srcOrd="0" destOrd="0" presId="urn:microsoft.com/office/officeart/2018/2/layout/IconLabelList"/>
    <dgm:cxn modelId="{7E2654E5-DDB4-45C3-B989-1D7CBB07E305}" type="presParOf" srcId="{403645A9-B551-4C0A-8806-092A6221A7AB}" destId="{C95BECF4-D23E-45F2-8884-16CD0DE9742D}" srcOrd="1" destOrd="0" presId="urn:microsoft.com/office/officeart/2018/2/layout/IconLabelList"/>
    <dgm:cxn modelId="{843ADA6A-445A-4623-BF69-737A6879E76D}" type="presParOf" srcId="{403645A9-B551-4C0A-8806-092A6221A7AB}" destId="{0F6105DF-6920-4C9E-BDF9-D1E66138A71C}" srcOrd="2" destOrd="0" presId="urn:microsoft.com/office/officeart/2018/2/layout/IconLabelList"/>
    <dgm:cxn modelId="{B303744A-5DB8-4340-9ED2-483A409BBBB2}" type="presParOf" srcId="{40E37E68-8580-4969-BDAD-17684AB43CBD}" destId="{66C08C06-C704-4932-9B26-6262D12384A4}" srcOrd="3" destOrd="0" presId="urn:microsoft.com/office/officeart/2018/2/layout/IconLabelList"/>
    <dgm:cxn modelId="{DA9ABAEB-EE07-4881-A2EE-55DCA8237418}" type="presParOf" srcId="{40E37E68-8580-4969-BDAD-17684AB43CBD}" destId="{F5F0B982-4367-4562-8295-939FFEC0F880}" srcOrd="4" destOrd="0" presId="urn:microsoft.com/office/officeart/2018/2/layout/IconLabelList"/>
    <dgm:cxn modelId="{F62BA3F3-0005-4B6B-A2E7-25B6931BFF40}" type="presParOf" srcId="{F5F0B982-4367-4562-8295-939FFEC0F880}" destId="{7FF36E23-3743-4E3E-A8DF-E619648E1658}" srcOrd="0" destOrd="0" presId="urn:microsoft.com/office/officeart/2018/2/layout/IconLabelList"/>
    <dgm:cxn modelId="{346E31A2-96C8-4E88-841B-7B2E4C6EFE28}" type="presParOf" srcId="{F5F0B982-4367-4562-8295-939FFEC0F880}" destId="{49A504DB-0FE6-4170-BFFA-B8F6ECC01EB7}" srcOrd="1" destOrd="0" presId="urn:microsoft.com/office/officeart/2018/2/layout/IconLabelList"/>
    <dgm:cxn modelId="{DF65B1B4-0121-455F-A3CC-3340848A08B3}" type="presParOf" srcId="{F5F0B982-4367-4562-8295-939FFEC0F880}" destId="{841FBF4B-74A6-4C33-BFF5-34D22C25071D}" srcOrd="2" destOrd="0" presId="urn:microsoft.com/office/officeart/2018/2/layout/IconLabelList"/>
    <dgm:cxn modelId="{E043781D-057C-4556-A3AF-3FBE6BF42FF0}" type="presParOf" srcId="{40E37E68-8580-4969-BDAD-17684AB43CBD}" destId="{13B68F45-7284-4F9D-BEEE-EEA8E7D33AC6}" srcOrd="5" destOrd="0" presId="urn:microsoft.com/office/officeart/2018/2/layout/IconLabelList"/>
    <dgm:cxn modelId="{38485F37-75E8-49B0-994D-E0C288A275B1}" type="presParOf" srcId="{40E37E68-8580-4969-BDAD-17684AB43CBD}" destId="{42F1A00C-8D67-4D1D-BD52-967EC857A72C}" srcOrd="6" destOrd="0" presId="urn:microsoft.com/office/officeart/2018/2/layout/IconLabelList"/>
    <dgm:cxn modelId="{BF476FCB-3E5A-460E-B54C-70B4FB0E6F00}" type="presParOf" srcId="{42F1A00C-8D67-4D1D-BD52-967EC857A72C}" destId="{48ECE855-2DB3-4FC9-A60C-9EE4364CB64B}" srcOrd="0" destOrd="0" presId="urn:microsoft.com/office/officeart/2018/2/layout/IconLabelList"/>
    <dgm:cxn modelId="{638FB3E7-EC7E-4CBF-9D3A-D265C9286D55}" type="presParOf" srcId="{42F1A00C-8D67-4D1D-BD52-967EC857A72C}" destId="{7AAE565A-F40F-463E-A15B-8C3362FFEFAA}" srcOrd="1" destOrd="0" presId="urn:microsoft.com/office/officeart/2018/2/layout/IconLabelList"/>
    <dgm:cxn modelId="{1232A5A6-8E54-4171-B3FE-69D5BB7867C3}" type="presParOf" srcId="{42F1A00C-8D67-4D1D-BD52-967EC857A72C}" destId="{AD4E4320-C262-48C7-A6B4-680585AEEA69}" srcOrd="2" destOrd="0" presId="urn:microsoft.com/office/officeart/2018/2/layout/IconLabelList"/>
    <dgm:cxn modelId="{0398FFE0-8F97-4C4A-8780-4DB4AF51BB2E}" type="presParOf" srcId="{40E37E68-8580-4969-BDAD-17684AB43CBD}" destId="{E2F1FD94-4883-4D94-A1C9-B794A261C364}" srcOrd="7" destOrd="0" presId="urn:microsoft.com/office/officeart/2018/2/layout/IconLabelList"/>
    <dgm:cxn modelId="{F1A3A96C-590A-4BF6-AC2B-4C0C278C5A00}" type="presParOf" srcId="{40E37E68-8580-4969-BDAD-17684AB43CBD}" destId="{DF665960-E8DC-4DAD-8FD4-54777091F86F}" srcOrd="8" destOrd="0" presId="urn:microsoft.com/office/officeart/2018/2/layout/IconLabelList"/>
    <dgm:cxn modelId="{467165EC-A20A-45CE-9AE8-00A00712334B}" type="presParOf" srcId="{DF665960-E8DC-4DAD-8FD4-54777091F86F}" destId="{8C79A726-51D7-45A9-B6D5-410254614CEF}" srcOrd="0" destOrd="0" presId="urn:microsoft.com/office/officeart/2018/2/layout/IconLabelList"/>
    <dgm:cxn modelId="{AC586E9A-B1E7-4EC7-992C-6C10DB38AE9A}" type="presParOf" srcId="{DF665960-E8DC-4DAD-8FD4-54777091F86F}" destId="{ACE143DA-1EE8-41FB-A300-EEABE45DD336}" srcOrd="1" destOrd="0" presId="urn:microsoft.com/office/officeart/2018/2/layout/IconLabelList"/>
    <dgm:cxn modelId="{BAB99AB1-B9FE-419F-8A0D-D05BDE427A2C}" type="presParOf" srcId="{DF665960-E8DC-4DAD-8FD4-54777091F86F}" destId="{C3EB9F96-6276-4CB7-908D-ACBC3B5652F3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00E271-715B-4043-85DE-0549750E5BE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B8A7783C-B70F-4BCB-85CD-73882A8A3517}">
      <dgm:prSet phldrT="[Text]" custT="1"/>
      <dgm:spPr/>
      <dgm:t>
        <a:bodyPr/>
        <a:lstStyle/>
        <a:p>
          <a:r>
            <a:rPr lang="en-US" sz="1050" b="1"/>
            <a:t>Trust</a:t>
          </a:r>
        </a:p>
      </dgm:t>
    </dgm:pt>
    <dgm:pt modelId="{E3E70875-CE04-4F5C-9551-B02EE469C121}" type="parTrans" cxnId="{DFBBC907-957B-4D0C-B9FF-987A7A050C79}">
      <dgm:prSet/>
      <dgm:spPr/>
      <dgm:t>
        <a:bodyPr/>
        <a:lstStyle/>
        <a:p>
          <a:endParaRPr lang="en-US"/>
        </a:p>
      </dgm:t>
    </dgm:pt>
    <dgm:pt modelId="{9A09E7E0-30D0-4A16-B2C1-7AB525E466AE}" type="sibTrans" cxnId="{DFBBC907-957B-4D0C-B9FF-987A7A050C79}">
      <dgm:prSet/>
      <dgm:spPr/>
      <dgm:t>
        <a:bodyPr/>
        <a:lstStyle/>
        <a:p>
          <a:endParaRPr lang="en-US"/>
        </a:p>
      </dgm:t>
    </dgm:pt>
    <dgm:pt modelId="{602008D1-B4FE-4C67-81D0-287AAA99E17B}">
      <dgm:prSet phldrT="[Text]" custT="1"/>
      <dgm:spPr/>
      <dgm:t>
        <a:bodyPr/>
        <a:lstStyle/>
        <a:p>
          <a:r>
            <a:rPr lang="en-US" sz="1050" b="1"/>
            <a:t>Stability</a:t>
          </a:r>
        </a:p>
      </dgm:t>
    </dgm:pt>
    <dgm:pt modelId="{0C4897BA-B9A4-4F33-8F10-F839B66CB323}" type="parTrans" cxnId="{E3747042-D109-405B-8B2A-1669C06B82F4}">
      <dgm:prSet/>
      <dgm:spPr/>
      <dgm:t>
        <a:bodyPr/>
        <a:lstStyle/>
        <a:p>
          <a:endParaRPr lang="en-US"/>
        </a:p>
      </dgm:t>
    </dgm:pt>
    <dgm:pt modelId="{86D655E0-0D35-4BE0-97E4-48B0698AD08F}" type="sibTrans" cxnId="{E3747042-D109-405B-8B2A-1669C06B82F4}">
      <dgm:prSet/>
      <dgm:spPr/>
      <dgm:t>
        <a:bodyPr/>
        <a:lstStyle/>
        <a:p>
          <a:endParaRPr lang="en-US"/>
        </a:p>
      </dgm:t>
    </dgm:pt>
    <dgm:pt modelId="{E89490F9-8B3A-4507-8454-11AE15E98A02}">
      <dgm:prSet phldrT="[Text]" custT="1"/>
      <dgm:spPr/>
      <dgm:t>
        <a:bodyPr/>
        <a:lstStyle/>
        <a:p>
          <a:r>
            <a:rPr lang="en-US" sz="1050" b="1"/>
            <a:t>Hope</a:t>
          </a:r>
        </a:p>
      </dgm:t>
    </dgm:pt>
    <dgm:pt modelId="{386411DC-C742-4D5C-A6C4-05143830BE45}" type="parTrans" cxnId="{8C68203A-2449-4D35-BAA5-47B00E4DBB4D}">
      <dgm:prSet/>
      <dgm:spPr/>
      <dgm:t>
        <a:bodyPr/>
        <a:lstStyle/>
        <a:p>
          <a:endParaRPr lang="en-US"/>
        </a:p>
      </dgm:t>
    </dgm:pt>
    <dgm:pt modelId="{C61179A3-E1EA-465D-961E-43B775D3A6CD}" type="sibTrans" cxnId="{8C68203A-2449-4D35-BAA5-47B00E4DBB4D}">
      <dgm:prSet/>
      <dgm:spPr/>
      <dgm:t>
        <a:bodyPr/>
        <a:lstStyle/>
        <a:p>
          <a:endParaRPr lang="en-US"/>
        </a:p>
      </dgm:t>
    </dgm:pt>
    <dgm:pt modelId="{D3BBB6C9-9D1F-4CB5-BF41-6BD89B7822DE}">
      <dgm:prSet phldrT="[Text]" custT="1"/>
      <dgm:spPr/>
      <dgm:t>
        <a:bodyPr/>
        <a:lstStyle/>
        <a:p>
          <a:r>
            <a:rPr lang="en-US" sz="1050" b="1"/>
            <a:t>Compassion</a:t>
          </a:r>
        </a:p>
      </dgm:t>
    </dgm:pt>
    <dgm:pt modelId="{C037C326-4EDA-48B0-9C62-5242DCD99FF6}" type="parTrans" cxnId="{6E79D20F-47D5-4FD1-940E-FF0C8C8395FA}">
      <dgm:prSet/>
      <dgm:spPr/>
      <dgm:t>
        <a:bodyPr/>
        <a:lstStyle/>
        <a:p>
          <a:endParaRPr lang="en-US"/>
        </a:p>
      </dgm:t>
    </dgm:pt>
    <dgm:pt modelId="{0384AAD0-AF16-4624-9EA5-D378006B0420}" type="sibTrans" cxnId="{6E79D20F-47D5-4FD1-940E-FF0C8C8395FA}">
      <dgm:prSet/>
      <dgm:spPr/>
      <dgm:t>
        <a:bodyPr/>
        <a:lstStyle/>
        <a:p>
          <a:endParaRPr lang="en-US"/>
        </a:p>
      </dgm:t>
    </dgm:pt>
    <dgm:pt modelId="{68980F38-D8E6-49A4-A5D2-4594022B25DD}" type="pres">
      <dgm:prSet presAssocID="{9900E271-715B-4043-85DE-0549750E5BE4}" presName="compositeShape" presStyleCnt="0">
        <dgm:presLayoutVars>
          <dgm:chMax val="7"/>
          <dgm:dir/>
          <dgm:resizeHandles val="exact"/>
        </dgm:presLayoutVars>
      </dgm:prSet>
      <dgm:spPr/>
    </dgm:pt>
    <dgm:pt modelId="{9A185032-3BA4-48DD-9904-54891941C387}" type="pres">
      <dgm:prSet presAssocID="{B8A7783C-B70F-4BCB-85CD-73882A8A3517}" presName="circ1" presStyleLbl="vennNode1" presStyleIdx="0" presStyleCnt="4"/>
      <dgm:spPr/>
    </dgm:pt>
    <dgm:pt modelId="{12A8AF30-A102-45AF-A62F-961DD10BACE1}" type="pres">
      <dgm:prSet presAssocID="{B8A7783C-B70F-4BCB-85CD-73882A8A351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B7BB47-E232-4D8B-9059-5B38D0B4D5E9}" type="pres">
      <dgm:prSet presAssocID="{D3BBB6C9-9D1F-4CB5-BF41-6BD89B7822DE}" presName="circ2" presStyleLbl="vennNode1" presStyleIdx="1" presStyleCnt="4"/>
      <dgm:spPr/>
    </dgm:pt>
    <dgm:pt modelId="{AAB5AAD8-7CE8-446F-9379-9CFC7513F9BA}" type="pres">
      <dgm:prSet presAssocID="{D3BBB6C9-9D1F-4CB5-BF41-6BD89B7822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8296D9-02CB-41C2-A2E6-4476DB12EDA2}" type="pres">
      <dgm:prSet presAssocID="{602008D1-B4FE-4C67-81D0-287AAA99E17B}" presName="circ3" presStyleLbl="vennNode1" presStyleIdx="2" presStyleCnt="4"/>
      <dgm:spPr/>
    </dgm:pt>
    <dgm:pt modelId="{8C315657-DBDD-46E7-A4E5-F943A6532F9B}" type="pres">
      <dgm:prSet presAssocID="{602008D1-B4FE-4C67-81D0-287AAA99E1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567794C-4C86-4486-8FC4-43FAD44F0055}" type="pres">
      <dgm:prSet presAssocID="{E89490F9-8B3A-4507-8454-11AE15E98A02}" presName="circ4" presStyleLbl="vennNode1" presStyleIdx="3" presStyleCnt="4"/>
      <dgm:spPr/>
    </dgm:pt>
    <dgm:pt modelId="{47F4AD9A-7469-4E3D-93B0-2559225DBBE0}" type="pres">
      <dgm:prSet presAssocID="{E89490F9-8B3A-4507-8454-11AE15E98A0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FBBC907-957B-4D0C-B9FF-987A7A050C79}" srcId="{9900E271-715B-4043-85DE-0549750E5BE4}" destId="{B8A7783C-B70F-4BCB-85CD-73882A8A3517}" srcOrd="0" destOrd="0" parTransId="{E3E70875-CE04-4F5C-9551-B02EE469C121}" sibTransId="{9A09E7E0-30D0-4A16-B2C1-7AB525E466AE}"/>
    <dgm:cxn modelId="{6E79D20F-47D5-4FD1-940E-FF0C8C8395FA}" srcId="{9900E271-715B-4043-85DE-0549750E5BE4}" destId="{D3BBB6C9-9D1F-4CB5-BF41-6BD89B7822DE}" srcOrd="1" destOrd="0" parTransId="{C037C326-4EDA-48B0-9C62-5242DCD99FF6}" sibTransId="{0384AAD0-AF16-4624-9EA5-D378006B0420}"/>
    <dgm:cxn modelId="{B09E041E-7A1B-4388-B1D1-088C3A6903F9}" type="presOf" srcId="{E89490F9-8B3A-4507-8454-11AE15E98A02}" destId="{47F4AD9A-7469-4E3D-93B0-2559225DBBE0}" srcOrd="1" destOrd="0" presId="urn:microsoft.com/office/officeart/2005/8/layout/venn1"/>
    <dgm:cxn modelId="{8C68203A-2449-4D35-BAA5-47B00E4DBB4D}" srcId="{9900E271-715B-4043-85DE-0549750E5BE4}" destId="{E89490F9-8B3A-4507-8454-11AE15E98A02}" srcOrd="3" destOrd="0" parTransId="{386411DC-C742-4D5C-A6C4-05143830BE45}" sibTransId="{C61179A3-E1EA-465D-961E-43B775D3A6CD}"/>
    <dgm:cxn modelId="{E3747042-D109-405B-8B2A-1669C06B82F4}" srcId="{9900E271-715B-4043-85DE-0549750E5BE4}" destId="{602008D1-B4FE-4C67-81D0-287AAA99E17B}" srcOrd="2" destOrd="0" parTransId="{0C4897BA-B9A4-4F33-8F10-F839B66CB323}" sibTransId="{86D655E0-0D35-4BE0-97E4-48B0698AD08F}"/>
    <dgm:cxn modelId="{DC5DE17A-C8C4-46E8-A180-A695DA8659CD}" type="presOf" srcId="{9900E271-715B-4043-85DE-0549750E5BE4}" destId="{68980F38-D8E6-49A4-A5D2-4594022B25DD}" srcOrd="0" destOrd="0" presId="urn:microsoft.com/office/officeart/2005/8/layout/venn1"/>
    <dgm:cxn modelId="{F24A6B7E-AE2E-4AC5-B7B9-D20513AEAA73}" type="presOf" srcId="{B8A7783C-B70F-4BCB-85CD-73882A8A3517}" destId="{12A8AF30-A102-45AF-A62F-961DD10BACE1}" srcOrd="1" destOrd="0" presId="urn:microsoft.com/office/officeart/2005/8/layout/venn1"/>
    <dgm:cxn modelId="{35D68181-75A9-4F96-9354-286914AE64E9}" type="presOf" srcId="{D3BBB6C9-9D1F-4CB5-BF41-6BD89B7822DE}" destId="{AAB5AAD8-7CE8-446F-9379-9CFC7513F9BA}" srcOrd="1" destOrd="0" presId="urn:microsoft.com/office/officeart/2005/8/layout/venn1"/>
    <dgm:cxn modelId="{822EBF97-763E-45AA-939B-E7484B89C7F7}" type="presOf" srcId="{D3BBB6C9-9D1F-4CB5-BF41-6BD89B7822DE}" destId="{1CB7BB47-E232-4D8B-9059-5B38D0B4D5E9}" srcOrd="0" destOrd="0" presId="urn:microsoft.com/office/officeart/2005/8/layout/venn1"/>
    <dgm:cxn modelId="{9C5FD19E-8776-4E3E-AB02-EB0E8AFAC620}" type="presOf" srcId="{E89490F9-8B3A-4507-8454-11AE15E98A02}" destId="{8567794C-4C86-4486-8FC4-43FAD44F0055}" srcOrd="0" destOrd="0" presId="urn:microsoft.com/office/officeart/2005/8/layout/venn1"/>
    <dgm:cxn modelId="{791B6DB7-3F71-4B47-9E56-E88358D5E8B5}" type="presOf" srcId="{B8A7783C-B70F-4BCB-85CD-73882A8A3517}" destId="{9A185032-3BA4-48DD-9904-54891941C387}" srcOrd="0" destOrd="0" presId="urn:microsoft.com/office/officeart/2005/8/layout/venn1"/>
    <dgm:cxn modelId="{42372BC1-B768-4DAF-AD0B-0AA997958720}" type="presOf" srcId="{602008D1-B4FE-4C67-81D0-287AAA99E17B}" destId="{8C315657-DBDD-46E7-A4E5-F943A6532F9B}" srcOrd="1" destOrd="0" presId="urn:microsoft.com/office/officeart/2005/8/layout/venn1"/>
    <dgm:cxn modelId="{0C1065E9-1B66-4849-9879-3BEF2B94F2FF}" type="presOf" srcId="{602008D1-B4FE-4C67-81D0-287AAA99E17B}" destId="{3E8296D9-02CB-41C2-A2E6-4476DB12EDA2}" srcOrd="0" destOrd="0" presId="urn:microsoft.com/office/officeart/2005/8/layout/venn1"/>
    <dgm:cxn modelId="{5F845354-A777-46F9-86AB-A04B7D860EE3}" type="presParOf" srcId="{68980F38-D8E6-49A4-A5D2-4594022B25DD}" destId="{9A185032-3BA4-48DD-9904-54891941C387}" srcOrd="0" destOrd="0" presId="urn:microsoft.com/office/officeart/2005/8/layout/venn1"/>
    <dgm:cxn modelId="{410720A9-91C9-43F1-9EA2-A4DCBC878A21}" type="presParOf" srcId="{68980F38-D8E6-49A4-A5D2-4594022B25DD}" destId="{12A8AF30-A102-45AF-A62F-961DD10BACE1}" srcOrd="1" destOrd="0" presId="urn:microsoft.com/office/officeart/2005/8/layout/venn1"/>
    <dgm:cxn modelId="{57347977-4114-4EE5-B001-AF58193B22A5}" type="presParOf" srcId="{68980F38-D8E6-49A4-A5D2-4594022B25DD}" destId="{1CB7BB47-E232-4D8B-9059-5B38D0B4D5E9}" srcOrd="2" destOrd="0" presId="urn:microsoft.com/office/officeart/2005/8/layout/venn1"/>
    <dgm:cxn modelId="{F4555129-8FB7-4CB8-821A-B6FFBDFF3FD2}" type="presParOf" srcId="{68980F38-D8E6-49A4-A5D2-4594022B25DD}" destId="{AAB5AAD8-7CE8-446F-9379-9CFC7513F9BA}" srcOrd="3" destOrd="0" presId="urn:microsoft.com/office/officeart/2005/8/layout/venn1"/>
    <dgm:cxn modelId="{E96CE4D1-37AA-419A-8620-7C2CC96561BD}" type="presParOf" srcId="{68980F38-D8E6-49A4-A5D2-4594022B25DD}" destId="{3E8296D9-02CB-41C2-A2E6-4476DB12EDA2}" srcOrd="4" destOrd="0" presId="urn:microsoft.com/office/officeart/2005/8/layout/venn1"/>
    <dgm:cxn modelId="{827B0559-439E-492A-993D-794165C4E552}" type="presParOf" srcId="{68980F38-D8E6-49A4-A5D2-4594022B25DD}" destId="{8C315657-DBDD-46E7-A4E5-F943A6532F9B}" srcOrd="5" destOrd="0" presId="urn:microsoft.com/office/officeart/2005/8/layout/venn1"/>
    <dgm:cxn modelId="{4623DE07-C432-4A44-8693-6259FACFB261}" type="presParOf" srcId="{68980F38-D8E6-49A4-A5D2-4594022B25DD}" destId="{8567794C-4C86-4486-8FC4-43FAD44F0055}" srcOrd="6" destOrd="0" presId="urn:microsoft.com/office/officeart/2005/8/layout/venn1"/>
    <dgm:cxn modelId="{310A060E-7124-4B1E-A9DA-4A59376283E0}" type="presParOf" srcId="{68980F38-D8E6-49A4-A5D2-4594022B25DD}" destId="{47F4AD9A-7469-4E3D-93B0-2559225DBBE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00E271-715B-4043-85DE-0549750E5BE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B8A7783C-B70F-4BCB-85CD-73882A8A3517}">
      <dgm:prSet phldrT="[Text]" custT="1"/>
      <dgm:spPr/>
      <dgm:t>
        <a:bodyPr/>
        <a:lstStyle/>
        <a:p>
          <a:r>
            <a:rPr lang="en-US" sz="1050" b="1"/>
            <a:t>Trust</a:t>
          </a:r>
        </a:p>
      </dgm:t>
    </dgm:pt>
    <dgm:pt modelId="{E3E70875-CE04-4F5C-9551-B02EE469C121}" type="parTrans" cxnId="{DFBBC907-957B-4D0C-B9FF-987A7A050C79}">
      <dgm:prSet/>
      <dgm:spPr/>
      <dgm:t>
        <a:bodyPr/>
        <a:lstStyle/>
        <a:p>
          <a:endParaRPr lang="en-US"/>
        </a:p>
      </dgm:t>
    </dgm:pt>
    <dgm:pt modelId="{9A09E7E0-30D0-4A16-B2C1-7AB525E466AE}" type="sibTrans" cxnId="{DFBBC907-957B-4D0C-B9FF-987A7A050C79}">
      <dgm:prSet/>
      <dgm:spPr/>
      <dgm:t>
        <a:bodyPr/>
        <a:lstStyle/>
        <a:p>
          <a:endParaRPr lang="en-US"/>
        </a:p>
      </dgm:t>
    </dgm:pt>
    <dgm:pt modelId="{602008D1-B4FE-4C67-81D0-287AAA99E17B}">
      <dgm:prSet phldrT="[Text]" custT="1"/>
      <dgm:spPr/>
      <dgm:t>
        <a:bodyPr/>
        <a:lstStyle/>
        <a:p>
          <a:r>
            <a:rPr lang="en-US" sz="1050" b="1"/>
            <a:t>Stability</a:t>
          </a:r>
        </a:p>
      </dgm:t>
    </dgm:pt>
    <dgm:pt modelId="{0C4897BA-B9A4-4F33-8F10-F839B66CB323}" type="parTrans" cxnId="{E3747042-D109-405B-8B2A-1669C06B82F4}">
      <dgm:prSet/>
      <dgm:spPr/>
      <dgm:t>
        <a:bodyPr/>
        <a:lstStyle/>
        <a:p>
          <a:endParaRPr lang="en-US"/>
        </a:p>
      </dgm:t>
    </dgm:pt>
    <dgm:pt modelId="{86D655E0-0D35-4BE0-97E4-48B0698AD08F}" type="sibTrans" cxnId="{E3747042-D109-405B-8B2A-1669C06B82F4}">
      <dgm:prSet/>
      <dgm:spPr/>
      <dgm:t>
        <a:bodyPr/>
        <a:lstStyle/>
        <a:p>
          <a:endParaRPr lang="en-US"/>
        </a:p>
      </dgm:t>
    </dgm:pt>
    <dgm:pt modelId="{E89490F9-8B3A-4507-8454-11AE15E98A02}">
      <dgm:prSet phldrT="[Text]" custT="1"/>
      <dgm:spPr/>
      <dgm:t>
        <a:bodyPr/>
        <a:lstStyle/>
        <a:p>
          <a:r>
            <a:rPr lang="en-US" sz="1050" b="1"/>
            <a:t>Hope</a:t>
          </a:r>
        </a:p>
      </dgm:t>
    </dgm:pt>
    <dgm:pt modelId="{386411DC-C742-4D5C-A6C4-05143830BE45}" type="parTrans" cxnId="{8C68203A-2449-4D35-BAA5-47B00E4DBB4D}">
      <dgm:prSet/>
      <dgm:spPr/>
      <dgm:t>
        <a:bodyPr/>
        <a:lstStyle/>
        <a:p>
          <a:endParaRPr lang="en-US"/>
        </a:p>
      </dgm:t>
    </dgm:pt>
    <dgm:pt modelId="{C61179A3-E1EA-465D-961E-43B775D3A6CD}" type="sibTrans" cxnId="{8C68203A-2449-4D35-BAA5-47B00E4DBB4D}">
      <dgm:prSet/>
      <dgm:spPr/>
      <dgm:t>
        <a:bodyPr/>
        <a:lstStyle/>
        <a:p>
          <a:endParaRPr lang="en-US"/>
        </a:p>
      </dgm:t>
    </dgm:pt>
    <dgm:pt modelId="{D3BBB6C9-9D1F-4CB5-BF41-6BD89B7822DE}">
      <dgm:prSet phldrT="[Text]" custT="1"/>
      <dgm:spPr/>
      <dgm:t>
        <a:bodyPr/>
        <a:lstStyle/>
        <a:p>
          <a:r>
            <a:rPr lang="en-US" sz="1050" b="1"/>
            <a:t>Compassion</a:t>
          </a:r>
        </a:p>
      </dgm:t>
    </dgm:pt>
    <dgm:pt modelId="{C037C326-4EDA-48B0-9C62-5242DCD99FF6}" type="parTrans" cxnId="{6E79D20F-47D5-4FD1-940E-FF0C8C8395FA}">
      <dgm:prSet/>
      <dgm:spPr/>
      <dgm:t>
        <a:bodyPr/>
        <a:lstStyle/>
        <a:p>
          <a:endParaRPr lang="en-US"/>
        </a:p>
      </dgm:t>
    </dgm:pt>
    <dgm:pt modelId="{0384AAD0-AF16-4624-9EA5-D378006B0420}" type="sibTrans" cxnId="{6E79D20F-47D5-4FD1-940E-FF0C8C8395FA}">
      <dgm:prSet/>
      <dgm:spPr/>
      <dgm:t>
        <a:bodyPr/>
        <a:lstStyle/>
        <a:p>
          <a:endParaRPr lang="en-US"/>
        </a:p>
      </dgm:t>
    </dgm:pt>
    <dgm:pt modelId="{68980F38-D8E6-49A4-A5D2-4594022B25DD}" type="pres">
      <dgm:prSet presAssocID="{9900E271-715B-4043-85DE-0549750E5BE4}" presName="compositeShape" presStyleCnt="0">
        <dgm:presLayoutVars>
          <dgm:chMax val="7"/>
          <dgm:dir/>
          <dgm:resizeHandles val="exact"/>
        </dgm:presLayoutVars>
      </dgm:prSet>
      <dgm:spPr/>
    </dgm:pt>
    <dgm:pt modelId="{9A185032-3BA4-48DD-9904-54891941C387}" type="pres">
      <dgm:prSet presAssocID="{B8A7783C-B70F-4BCB-85CD-73882A8A3517}" presName="circ1" presStyleLbl="vennNode1" presStyleIdx="0" presStyleCnt="4"/>
      <dgm:spPr/>
    </dgm:pt>
    <dgm:pt modelId="{12A8AF30-A102-45AF-A62F-961DD10BACE1}" type="pres">
      <dgm:prSet presAssocID="{B8A7783C-B70F-4BCB-85CD-73882A8A351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B7BB47-E232-4D8B-9059-5B38D0B4D5E9}" type="pres">
      <dgm:prSet presAssocID="{D3BBB6C9-9D1F-4CB5-BF41-6BD89B7822DE}" presName="circ2" presStyleLbl="vennNode1" presStyleIdx="1" presStyleCnt="4"/>
      <dgm:spPr/>
    </dgm:pt>
    <dgm:pt modelId="{AAB5AAD8-7CE8-446F-9379-9CFC7513F9BA}" type="pres">
      <dgm:prSet presAssocID="{D3BBB6C9-9D1F-4CB5-BF41-6BD89B7822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8296D9-02CB-41C2-A2E6-4476DB12EDA2}" type="pres">
      <dgm:prSet presAssocID="{602008D1-B4FE-4C67-81D0-287AAA99E17B}" presName="circ3" presStyleLbl="vennNode1" presStyleIdx="2" presStyleCnt="4"/>
      <dgm:spPr/>
    </dgm:pt>
    <dgm:pt modelId="{8C315657-DBDD-46E7-A4E5-F943A6532F9B}" type="pres">
      <dgm:prSet presAssocID="{602008D1-B4FE-4C67-81D0-287AAA99E1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567794C-4C86-4486-8FC4-43FAD44F0055}" type="pres">
      <dgm:prSet presAssocID="{E89490F9-8B3A-4507-8454-11AE15E98A02}" presName="circ4" presStyleLbl="vennNode1" presStyleIdx="3" presStyleCnt="4"/>
      <dgm:spPr/>
    </dgm:pt>
    <dgm:pt modelId="{47F4AD9A-7469-4E3D-93B0-2559225DBBE0}" type="pres">
      <dgm:prSet presAssocID="{E89490F9-8B3A-4507-8454-11AE15E98A0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FBBC907-957B-4D0C-B9FF-987A7A050C79}" srcId="{9900E271-715B-4043-85DE-0549750E5BE4}" destId="{B8A7783C-B70F-4BCB-85CD-73882A8A3517}" srcOrd="0" destOrd="0" parTransId="{E3E70875-CE04-4F5C-9551-B02EE469C121}" sibTransId="{9A09E7E0-30D0-4A16-B2C1-7AB525E466AE}"/>
    <dgm:cxn modelId="{6E79D20F-47D5-4FD1-940E-FF0C8C8395FA}" srcId="{9900E271-715B-4043-85DE-0549750E5BE4}" destId="{D3BBB6C9-9D1F-4CB5-BF41-6BD89B7822DE}" srcOrd="1" destOrd="0" parTransId="{C037C326-4EDA-48B0-9C62-5242DCD99FF6}" sibTransId="{0384AAD0-AF16-4624-9EA5-D378006B0420}"/>
    <dgm:cxn modelId="{B09E041E-7A1B-4388-B1D1-088C3A6903F9}" type="presOf" srcId="{E89490F9-8B3A-4507-8454-11AE15E98A02}" destId="{47F4AD9A-7469-4E3D-93B0-2559225DBBE0}" srcOrd="1" destOrd="0" presId="urn:microsoft.com/office/officeart/2005/8/layout/venn1"/>
    <dgm:cxn modelId="{8C68203A-2449-4D35-BAA5-47B00E4DBB4D}" srcId="{9900E271-715B-4043-85DE-0549750E5BE4}" destId="{E89490F9-8B3A-4507-8454-11AE15E98A02}" srcOrd="3" destOrd="0" parTransId="{386411DC-C742-4D5C-A6C4-05143830BE45}" sibTransId="{C61179A3-E1EA-465D-961E-43B775D3A6CD}"/>
    <dgm:cxn modelId="{E3747042-D109-405B-8B2A-1669C06B82F4}" srcId="{9900E271-715B-4043-85DE-0549750E5BE4}" destId="{602008D1-B4FE-4C67-81D0-287AAA99E17B}" srcOrd="2" destOrd="0" parTransId="{0C4897BA-B9A4-4F33-8F10-F839B66CB323}" sibTransId="{86D655E0-0D35-4BE0-97E4-48B0698AD08F}"/>
    <dgm:cxn modelId="{DC5DE17A-C8C4-46E8-A180-A695DA8659CD}" type="presOf" srcId="{9900E271-715B-4043-85DE-0549750E5BE4}" destId="{68980F38-D8E6-49A4-A5D2-4594022B25DD}" srcOrd="0" destOrd="0" presId="urn:microsoft.com/office/officeart/2005/8/layout/venn1"/>
    <dgm:cxn modelId="{F24A6B7E-AE2E-4AC5-B7B9-D20513AEAA73}" type="presOf" srcId="{B8A7783C-B70F-4BCB-85CD-73882A8A3517}" destId="{12A8AF30-A102-45AF-A62F-961DD10BACE1}" srcOrd="1" destOrd="0" presId="urn:microsoft.com/office/officeart/2005/8/layout/venn1"/>
    <dgm:cxn modelId="{35D68181-75A9-4F96-9354-286914AE64E9}" type="presOf" srcId="{D3BBB6C9-9D1F-4CB5-BF41-6BD89B7822DE}" destId="{AAB5AAD8-7CE8-446F-9379-9CFC7513F9BA}" srcOrd="1" destOrd="0" presId="urn:microsoft.com/office/officeart/2005/8/layout/venn1"/>
    <dgm:cxn modelId="{822EBF97-763E-45AA-939B-E7484B89C7F7}" type="presOf" srcId="{D3BBB6C9-9D1F-4CB5-BF41-6BD89B7822DE}" destId="{1CB7BB47-E232-4D8B-9059-5B38D0B4D5E9}" srcOrd="0" destOrd="0" presId="urn:microsoft.com/office/officeart/2005/8/layout/venn1"/>
    <dgm:cxn modelId="{9C5FD19E-8776-4E3E-AB02-EB0E8AFAC620}" type="presOf" srcId="{E89490F9-8B3A-4507-8454-11AE15E98A02}" destId="{8567794C-4C86-4486-8FC4-43FAD44F0055}" srcOrd="0" destOrd="0" presId="urn:microsoft.com/office/officeart/2005/8/layout/venn1"/>
    <dgm:cxn modelId="{791B6DB7-3F71-4B47-9E56-E88358D5E8B5}" type="presOf" srcId="{B8A7783C-B70F-4BCB-85CD-73882A8A3517}" destId="{9A185032-3BA4-48DD-9904-54891941C387}" srcOrd="0" destOrd="0" presId="urn:microsoft.com/office/officeart/2005/8/layout/venn1"/>
    <dgm:cxn modelId="{42372BC1-B768-4DAF-AD0B-0AA997958720}" type="presOf" srcId="{602008D1-B4FE-4C67-81D0-287AAA99E17B}" destId="{8C315657-DBDD-46E7-A4E5-F943A6532F9B}" srcOrd="1" destOrd="0" presId="urn:microsoft.com/office/officeart/2005/8/layout/venn1"/>
    <dgm:cxn modelId="{0C1065E9-1B66-4849-9879-3BEF2B94F2FF}" type="presOf" srcId="{602008D1-B4FE-4C67-81D0-287AAA99E17B}" destId="{3E8296D9-02CB-41C2-A2E6-4476DB12EDA2}" srcOrd="0" destOrd="0" presId="urn:microsoft.com/office/officeart/2005/8/layout/venn1"/>
    <dgm:cxn modelId="{5F845354-A777-46F9-86AB-A04B7D860EE3}" type="presParOf" srcId="{68980F38-D8E6-49A4-A5D2-4594022B25DD}" destId="{9A185032-3BA4-48DD-9904-54891941C387}" srcOrd="0" destOrd="0" presId="urn:microsoft.com/office/officeart/2005/8/layout/venn1"/>
    <dgm:cxn modelId="{410720A9-91C9-43F1-9EA2-A4DCBC878A21}" type="presParOf" srcId="{68980F38-D8E6-49A4-A5D2-4594022B25DD}" destId="{12A8AF30-A102-45AF-A62F-961DD10BACE1}" srcOrd="1" destOrd="0" presId="urn:microsoft.com/office/officeart/2005/8/layout/venn1"/>
    <dgm:cxn modelId="{57347977-4114-4EE5-B001-AF58193B22A5}" type="presParOf" srcId="{68980F38-D8E6-49A4-A5D2-4594022B25DD}" destId="{1CB7BB47-E232-4D8B-9059-5B38D0B4D5E9}" srcOrd="2" destOrd="0" presId="urn:microsoft.com/office/officeart/2005/8/layout/venn1"/>
    <dgm:cxn modelId="{F4555129-8FB7-4CB8-821A-B6FFBDFF3FD2}" type="presParOf" srcId="{68980F38-D8E6-49A4-A5D2-4594022B25DD}" destId="{AAB5AAD8-7CE8-446F-9379-9CFC7513F9BA}" srcOrd="3" destOrd="0" presId="urn:microsoft.com/office/officeart/2005/8/layout/venn1"/>
    <dgm:cxn modelId="{E96CE4D1-37AA-419A-8620-7C2CC96561BD}" type="presParOf" srcId="{68980F38-D8E6-49A4-A5D2-4594022B25DD}" destId="{3E8296D9-02CB-41C2-A2E6-4476DB12EDA2}" srcOrd="4" destOrd="0" presId="urn:microsoft.com/office/officeart/2005/8/layout/venn1"/>
    <dgm:cxn modelId="{827B0559-439E-492A-993D-794165C4E552}" type="presParOf" srcId="{68980F38-D8E6-49A4-A5D2-4594022B25DD}" destId="{8C315657-DBDD-46E7-A4E5-F943A6532F9B}" srcOrd="5" destOrd="0" presId="urn:microsoft.com/office/officeart/2005/8/layout/venn1"/>
    <dgm:cxn modelId="{4623DE07-C432-4A44-8693-6259FACFB261}" type="presParOf" srcId="{68980F38-D8E6-49A4-A5D2-4594022B25DD}" destId="{8567794C-4C86-4486-8FC4-43FAD44F0055}" srcOrd="6" destOrd="0" presId="urn:microsoft.com/office/officeart/2005/8/layout/venn1"/>
    <dgm:cxn modelId="{310A060E-7124-4B1E-A9DA-4A59376283E0}" type="presParOf" srcId="{68980F38-D8E6-49A4-A5D2-4594022B25DD}" destId="{47F4AD9A-7469-4E3D-93B0-2559225DBBE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F29A16-8955-418B-84EB-BD4E03EF7841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3" csCatId="colorful" phldr="1"/>
      <dgm:spPr/>
    </dgm:pt>
    <dgm:pt modelId="{DC3907BD-23FD-4999-8217-D5AB25DEFCE1}">
      <dgm:prSet phldrT="[Text]" custT="1"/>
      <dgm:spPr/>
      <dgm:t>
        <a:bodyPr/>
        <a:lstStyle/>
        <a:p>
          <a:r>
            <a:rPr lang="en-US" sz="1400" b="1"/>
            <a:t>Build Relationships</a:t>
          </a:r>
        </a:p>
      </dgm:t>
    </dgm:pt>
    <dgm:pt modelId="{BC083782-DDB1-4C26-B007-80E609E2110D}" type="parTrans" cxnId="{9C3074AC-64DE-4324-8EFE-09868F6177E1}">
      <dgm:prSet/>
      <dgm:spPr/>
      <dgm:t>
        <a:bodyPr/>
        <a:lstStyle/>
        <a:p>
          <a:endParaRPr lang="en-US"/>
        </a:p>
      </dgm:t>
    </dgm:pt>
    <dgm:pt modelId="{1389F93F-7804-485D-953A-6BC986FF7F45}" type="sibTrans" cxnId="{9C3074AC-64DE-4324-8EFE-09868F6177E1}">
      <dgm:prSet/>
      <dgm:spPr/>
      <dgm:t>
        <a:bodyPr/>
        <a:lstStyle/>
        <a:p>
          <a:endParaRPr lang="en-US"/>
        </a:p>
      </dgm:t>
    </dgm:pt>
    <dgm:pt modelId="{F86B8F68-C318-48D1-BAA7-B53E599C816C}">
      <dgm:prSet phldrT="[Text]" custT="1"/>
      <dgm:spPr/>
      <dgm:t>
        <a:bodyPr/>
        <a:lstStyle/>
        <a:p>
          <a:r>
            <a:rPr lang="en-US" sz="1400" b="1"/>
            <a:t>Lead Change</a:t>
          </a:r>
        </a:p>
      </dgm:t>
    </dgm:pt>
    <dgm:pt modelId="{77D7EBF9-2CC3-4853-B659-BB586A053F92}" type="parTrans" cxnId="{041C85F3-CF00-41D6-8AF7-7EF3EA968D94}">
      <dgm:prSet/>
      <dgm:spPr/>
      <dgm:t>
        <a:bodyPr/>
        <a:lstStyle/>
        <a:p>
          <a:endParaRPr lang="en-US"/>
        </a:p>
      </dgm:t>
    </dgm:pt>
    <dgm:pt modelId="{21B416CC-4BB8-47B7-AEC3-AB81EC7C1A50}" type="sibTrans" cxnId="{041C85F3-CF00-41D6-8AF7-7EF3EA968D94}">
      <dgm:prSet/>
      <dgm:spPr/>
      <dgm:t>
        <a:bodyPr/>
        <a:lstStyle/>
        <a:p>
          <a:endParaRPr lang="en-US"/>
        </a:p>
      </dgm:t>
    </dgm:pt>
    <dgm:pt modelId="{355DEA0F-798F-4DF1-914B-42FB2E02233F}">
      <dgm:prSet phldrT="[Text]" custT="1"/>
      <dgm:spPr/>
      <dgm:t>
        <a:bodyPr/>
        <a:lstStyle/>
        <a:p>
          <a:r>
            <a:rPr lang="en-US" sz="1400" b="1"/>
            <a:t>Think Critically</a:t>
          </a:r>
        </a:p>
      </dgm:t>
    </dgm:pt>
    <dgm:pt modelId="{0224F709-A8CA-42DB-8643-04E7D076F6FE}" type="parTrans" cxnId="{C193021E-E0AE-42EA-9818-50E7A02D5CBB}">
      <dgm:prSet/>
      <dgm:spPr/>
      <dgm:t>
        <a:bodyPr/>
        <a:lstStyle/>
        <a:p>
          <a:endParaRPr lang="en-US"/>
        </a:p>
      </dgm:t>
    </dgm:pt>
    <dgm:pt modelId="{88F1B618-0E65-4B45-AAB7-707BD84235A6}" type="sibTrans" cxnId="{C193021E-E0AE-42EA-9818-50E7A02D5CBB}">
      <dgm:prSet/>
      <dgm:spPr/>
      <dgm:t>
        <a:bodyPr/>
        <a:lstStyle/>
        <a:p>
          <a:endParaRPr lang="en-US"/>
        </a:p>
      </dgm:t>
    </dgm:pt>
    <dgm:pt modelId="{EDD14098-E73F-410A-A629-D197D24AA8A0}">
      <dgm:prSet phldrT="[Text]" custT="1"/>
      <dgm:spPr/>
      <dgm:t>
        <a:bodyPr/>
        <a:lstStyle/>
        <a:p>
          <a:r>
            <a:rPr lang="en-US" sz="1400" b="1"/>
            <a:t>Communicate Clearly</a:t>
          </a:r>
        </a:p>
      </dgm:t>
    </dgm:pt>
    <dgm:pt modelId="{F7CED6A7-B6A4-4FCD-B266-C2FAA4FE4F5C}" type="parTrans" cxnId="{A214E78B-273D-4E2E-8AA8-57831465BC36}">
      <dgm:prSet/>
      <dgm:spPr/>
      <dgm:t>
        <a:bodyPr/>
        <a:lstStyle/>
        <a:p>
          <a:endParaRPr lang="en-US"/>
        </a:p>
      </dgm:t>
    </dgm:pt>
    <dgm:pt modelId="{1A9889BE-CE59-4EE2-9911-704375F442EE}" type="sibTrans" cxnId="{A214E78B-273D-4E2E-8AA8-57831465BC36}">
      <dgm:prSet/>
      <dgm:spPr/>
      <dgm:t>
        <a:bodyPr/>
        <a:lstStyle/>
        <a:p>
          <a:endParaRPr lang="en-US"/>
        </a:p>
      </dgm:t>
    </dgm:pt>
    <dgm:pt modelId="{8F777B63-E2F0-4D5E-818B-0A8500791E52}">
      <dgm:prSet phldrT="[Text]" custT="1"/>
      <dgm:spPr/>
      <dgm:t>
        <a:bodyPr/>
        <a:lstStyle/>
        <a:p>
          <a:r>
            <a:rPr lang="en-US" sz="1400" b="1"/>
            <a:t>Create Accountability</a:t>
          </a:r>
        </a:p>
      </dgm:t>
    </dgm:pt>
    <dgm:pt modelId="{290922C3-69BD-412F-B6A7-CF9E2542368B}" type="parTrans" cxnId="{BCEA65E5-1136-44C5-9A51-FBE212CBC8F9}">
      <dgm:prSet/>
      <dgm:spPr/>
      <dgm:t>
        <a:bodyPr/>
        <a:lstStyle/>
        <a:p>
          <a:endParaRPr lang="en-US"/>
        </a:p>
      </dgm:t>
    </dgm:pt>
    <dgm:pt modelId="{AFFA5AE1-A33E-4C39-9050-0563CBCC41C9}" type="sibTrans" cxnId="{BCEA65E5-1136-44C5-9A51-FBE212CBC8F9}">
      <dgm:prSet/>
      <dgm:spPr/>
      <dgm:t>
        <a:bodyPr/>
        <a:lstStyle/>
        <a:p>
          <a:endParaRPr lang="en-US"/>
        </a:p>
      </dgm:t>
    </dgm:pt>
    <dgm:pt modelId="{E81F663C-DB7B-4698-A420-474241BCCC51}">
      <dgm:prSet phldrT="[Text]" custT="1"/>
      <dgm:spPr/>
      <dgm:t>
        <a:bodyPr/>
        <a:lstStyle/>
        <a:p>
          <a:r>
            <a:rPr lang="en-US" sz="1400" b="1"/>
            <a:t>Develop People</a:t>
          </a:r>
        </a:p>
      </dgm:t>
    </dgm:pt>
    <dgm:pt modelId="{C9C62627-43AC-4A31-8954-BC8C5EFE626A}" type="parTrans" cxnId="{321D1743-0C7C-4687-8982-4BF441B34222}">
      <dgm:prSet/>
      <dgm:spPr/>
      <dgm:t>
        <a:bodyPr/>
        <a:lstStyle/>
        <a:p>
          <a:endParaRPr lang="en-US"/>
        </a:p>
      </dgm:t>
    </dgm:pt>
    <dgm:pt modelId="{DAD17775-6F4A-4BE4-ABE0-14FB850499C9}" type="sibTrans" cxnId="{321D1743-0C7C-4687-8982-4BF441B34222}">
      <dgm:prSet/>
      <dgm:spPr/>
      <dgm:t>
        <a:bodyPr/>
        <a:lstStyle/>
        <a:p>
          <a:endParaRPr lang="en-US"/>
        </a:p>
      </dgm:t>
    </dgm:pt>
    <dgm:pt modelId="{2FA99A75-56A4-4F50-8453-AE1BF26759CE}">
      <dgm:prSet phldrT="[Text]" custT="1"/>
      <dgm:spPr/>
      <dgm:t>
        <a:bodyPr/>
        <a:lstStyle/>
        <a:p>
          <a:r>
            <a:rPr lang="en-US" sz="1400" b="1"/>
            <a:t>Inspire Others</a:t>
          </a:r>
        </a:p>
      </dgm:t>
    </dgm:pt>
    <dgm:pt modelId="{76A95D60-2695-41DC-A0B4-C829A48EB100}" type="parTrans" cxnId="{19C80F8B-836E-4F06-8A4F-487AC97889D6}">
      <dgm:prSet/>
      <dgm:spPr/>
      <dgm:t>
        <a:bodyPr/>
        <a:lstStyle/>
        <a:p>
          <a:endParaRPr lang="en-US"/>
        </a:p>
      </dgm:t>
    </dgm:pt>
    <dgm:pt modelId="{CED35ADC-C699-4775-8994-668C8C280450}" type="sibTrans" cxnId="{19C80F8B-836E-4F06-8A4F-487AC97889D6}">
      <dgm:prSet/>
      <dgm:spPr/>
      <dgm:t>
        <a:bodyPr/>
        <a:lstStyle/>
        <a:p>
          <a:endParaRPr lang="en-US"/>
        </a:p>
      </dgm:t>
    </dgm:pt>
    <dgm:pt modelId="{F9B2859F-8115-4A60-8605-222B1E6EFD76}" type="pres">
      <dgm:prSet presAssocID="{B5F29A16-8955-418B-84EB-BD4E03EF7841}" presName="Name0" presStyleCnt="0">
        <dgm:presLayoutVars>
          <dgm:chMax val="7"/>
          <dgm:dir/>
          <dgm:resizeHandles val="exact"/>
        </dgm:presLayoutVars>
      </dgm:prSet>
      <dgm:spPr/>
    </dgm:pt>
    <dgm:pt modelId="{2AF44DD7-0115-4ABC-B4A1-1A58CB61CB2D}" type="pres">
      <dgm:prSet presAssocID="{B5F29A16-8955-418B-84EB-BD4E03EF7841}" presName="ellipse1" presStyleLbl="vennNode1" presStyleIdx="0" presStyleCnt="7">
        <dgm:presLayoutVars>
          <dgm:bulletEnabled val="1"/>
        </dgm:presLayoutVars>
      </dgm:prSet>
      <dgm:spPr/>
    </dgm:pt>
    <dgm:pt modelId="{02556EBC-3248-46A2-AB72-5DAA73CD6BE0}" type="pres">
      <dgm:prSet presAssocID="{B5F29A16-8955-418B-84EB-BD4E03EF7841}" presName="ellipse2" presStyleLbl="vennNode1" presStyleIdx="1" presStyleCnt="7">
        <dgm:presLayoutVars>
          <dgm:bulletEnabled val="1"/>
        </dgm:presLayoutVars>
      </dgm:prSet>
      <dgm:spPr/>
    </dgm:pt>
    <dgm:pt modelId="{4B54D1A4-1880-42EE-ACF8-B908EC4DDF2C}" type="pres">
      <dgm:prSet presAssocID="{B5F29A16-8955-418B-84EB-BD4E03EF7841}" presName="ellipse3" presStyleLbl="vennNode1" presStyleIdx="2" presStyleCnt="7">
        <dgm:presLayoutVars>
          <dgm:bulletEnabled val="1"/>
        </dgm:presLayoutVars>
      </dgm:prSet>
      <dgm:spPr/>
    </dgm:pt>
    <dgm:pt modelId="{38324C36-919B-473A-98E0-864564E09AF2}" type="pres">
      <dgm:prSet presAssocID="{B5F29A16-8955-418B-84EB-BD4E03EF7841}" presName="ellipse4" presStyleLbl="vennNode1" presStyleIdx="3" presStyleCnt="7">
        <dgm:presLayoutVars>
          <dgm:bulletEnabled val="1"/>
        </dgm:presLayoutVars>
      </dgm:prSet>
      <dgm:spPr/>
    </dgm:pt>
    <dgm:pt modelId="{6F34890B-4A36-43C1-A19B-D3A03E47C1AA}" type="pres">
      <dgm:prSet presAssocID="{B5F29A16-8955-418B-84EB-BD4E03EF7841}" presName="ellipse5" presStyleLbl="vennNode1" presStyleIdx="4" presStyleCnt="7">
        <dgm:presLayoutVars>
          <dgm:bulletEnabled val="1"/>
        </dgm:presLayoutVars>
      </dgm:prSet>
      <dgm:spPr/>
    </dgm:pt>
    <dgm:pt modelId="{063F4F91-FC01-4AC3-BBA0-F18D8CF3C345}" type="pres">
      <dgm:prSet presAssocID="{B5F29A16-8955-418B-84EB-BD4E03EF7841}" presName="ellipse6" presStyleLbl="vennNode1" presStyleIdx="5" presStyleCnt="7">
        <dgm:presLayoutVars>
          <dgm:bulletEnabled val="1"/>
        </dgm:presLayoutVars>
      </dgm:prSet>
      <dgm:spPr/>
    </dgm:pt>
    <dgm:pt modelId="{A7D04E90-6F0C-4F7C-BF25-FDD1BDBE3B76}" type="pres">
      <dgm:prSet presAssocID="{B5F29A16-8955-418B-84EB-BD4E03EF7841}" presName="ellipse7" presStyleLbl="vennNode1" presStyleIdx="6" presStyleCnt="7">
        <dgm:presLayoutVars>
          <dgm:bulletEnabled val="1"/>
        </dgm:presLayoutVars>
      </dgm:prSet>
      <dgm:spPr/>
    </dgm:pt>
  </dgm:ptLst>
  <dgm:cxnLst>
    <dgm:cxn modelId="{FCE42115-F016-46A3-BAAC-53756FA9C3F5}" type="presOf" srcId="{355DEA0F-798F-4DF1-914B-42FB2E02233F}" destId="{A7D04E90-6F0C-4F7C-BF25-FDD1BDBE3B76}" srcOrd="0" destOrd="0" presId="urn:microsoft.com/office/officeart/2005/8/layout/rings+Icon"/>
    <dgm:cxn modelId="{C193021E-E0AE-42EA-9818-50E7A02D5CBB}" srcId="{B5F29A16-8955-418B-84EB-BD4E03EF7841}" destId="{355DEA0F-798F-4DF1-914B-42FB2E02233F}" srcOrd="6" destOrd="0" parTransId="{0224F709-A8CA-42DB-8643-04E7D076F6FE}" sibTransId="{88F1B618-0E65-4B45-AAB7-707BD84235A6}"/>
    <dgm:cxn modelId="{EA20CE5E-5F32-4BC9-8777-D0F37EFCB482}" type="presOf" srcId="{2FA99A75-56A4-4F50-8453-AE1BF26759CE}" destId="{6F34890B-4A36-43C1-A19B-D3A03E47C1AA}" srcOrd="0" destOrd="0" presId="urn:microsoft.com/office/officeart/2005/8/layout/rings+Icon"/>
    <dgm:cxn modelId="{321D1743-0C7C-4687-8982-4BF441B34222}" srcId="{B5F29A16-8955-418B-84EB-BD4E03EF7841}" destId="{E81F663C-DB7B-4698-A420-474241BCCC51}" srcOrd="3" destOrd="0" parTransId="{C9C62627-43AC-4A31-8954-BC8C5EFE626A}" sibTransId="{DAD17775-6F4A-4BE4-ABE0-14FB850499C9}"/>
    <dgm:cxn modelId="{0A0B356F-C40F-4FCD-B18D-84BBC9E97BC8}" type="presOf" srcId="{DC3907BD-23FD-4999-8217-D5AB25DEFCE1}" destId="{2AF44DD7-0115-4ABC-B4A1-1A58CB61CB2D}" srcOrd="0" destOrd="0" presId="urn:microsoft.com/office/officeart/2005/8/layout/rings+Icon"/>
    <dgm:cxn modelId="{B0119074-975F-4296-A3F7-3ED130346F05}" type="presOf" srcId="{EDD14098-E73F-410A-A629-D197D24AA8A0}" destId="{02556EBC-3248-46A2-AB72-5DAA73CD6BE0}" srcOrd="0" destOrd="0" presId="urn:microsoft.com/office/officeart/2005/8/layout/rings+Icon"/>
    <dgm:cxn modelId="{19C80F8B-836E-4F06-8A4F-487AC97889D6}" srcId="{B5F29A16-8955-418B-84EB-BD4E03EF7841}" destId="{2FA99A75-56A4-4F50-8453-AE1BF26759CE}" srcOrd="4" destOrd="0" parTransId="{76A95D60-2695-41DC-A0B4-C829A48EB100}" sibTransId="{CED35ADC-C699-4775-8994-668C8C280450}"/>
    <dgm:cxn modelId="{A214E78B-273D-4E2E-8AA8-57831465BC36}" srcId="{B5F29A16-8955-418B-84EB-BD4E03EF7841}" destId="{EDD14098-E73F-410A-A629-D197D24AA8A0}" srcOrd="1" destOrd="0" parTransId="{F7CED6A7-B6A4-4FCD-B266-C2FAA4FE4F5C}" sibTransId="{1A9889BE-CE59-4EE2-9911-704375F442EE}"/>
    <dgm:cxn modelId="{D0323C9A-1AA5-4E5E-A9BE-0DE7CFF50EA2}" type="presOf" srcId="{F86B8F68-C318-48D1-BAA7-B53E599C816C}" destId="{063F4F91-FC01-4AC3-BBA0-F18D8CF3C345}" srcOrd="0" destOrd="0" presId="urn:microsoft.com/office/officeart/2005/8/layout/rings+Icon"/>
    <dgm:cxn modelId="{9C3074AC-64DE-4324-8EFE-09868F6177E1}" srcId="{B5F29A16-8955-418B-84EB-BD4E03EF7841}" destId="{DC3907BD-23FD-4999-8217-D5AB25DEFCE1}" srcOrd="0" destOrd="0" parTransId="{BC083782-DDB1-4C26-B007-80E609E2110D}" sibTransId="{1389F93F-7804-485D-953A-6BC986FF7F45}"/>
    <dgm:cxn modelId="{9AFCC6DE-2BA8-4EB6-B4D5-0A5183D69A74}" type="presOf" srcId="{E81F663C-DB7B-4698-A420-474241BCCC51}" destId="{38324C36-919B-473A-98E0-864564E09AF2}" srcOrd="0" destOrd="0" presId="urn:microsoft.com/office/officeart/2005/8/layout/rings+Icon"/>
    <dgm:cxn modelId="{BCEA65E5-1136-44C5-9A51-FBE212CBC8F9}" srcId="{B5F29A16-8955-418B-84EB-BD4E03EF7841}" destId="{8F777B63-E2F0-4D5E-818B-0A8500791E52}" srcOrd="2" destOrd="0" parTransId="{290922C3-69BD-412F-B6A7-CF9E2542368B}" sibTransId="{AFFA5AE1-A33E-4C39-9050-0563CBCC41C9}"/>
    <dgm:cxn modelId="{11E99FE8-87C9-4078-B125-01819D1E3AB3}" type="presOf" srcId="{8F777B63-E2F0-4D5E-818B-0A8500791E52}" destId="{4B54D1A4-1880-42EE-ACF8-B908EC4DDF2C}" srcOrd="0" destOrd="0" presId="urn:microsoft.com/office/officeart/2005/8/layout/rings+Icon"/>
    <dgm:cxn modelId="{CFB6CBE9-AA26-4181-BF08-4EAC996E1CAB}" type="presOf" srcId="{B5F29A16-8955-418B-84EB-BD4E03EF7841}" destId="{F9B2859F-8115-4A60-8605-222B1E6EFD76}" srcOrd="0" destOrd="0" presId="urn:microsoft.com/office/officeart/2005/8/layout/rings+Icon"/>
    <dgm:cxn modelId="{041C85F3-CF00-41D6-8AF7-7EF3EA968D94}" srcId="{B5F29A16-8955-418B-84EB-BD4E03EF7841}" destId="{F86B8F68-C318-48D1-BAA7-B53E599C816C}" srcOrd="5" destOrd="0" parTransId="{77D7EBF9-2CC3-4853-B659-BB586A053F92}" sibTransId="{21B416CC-4BB8-47B7-AEC3-AB81EC7C1A50}"/>
    <dgm:cxn modelId="{96FFCC15-0B59-4972-8186-BA92371243A7}" type="presParOf" srcId="{F9B2859F-8115-4A60-8605-222B1E6EFD76}" destId="{2AF44DD7-0115-4ABC-B4A1-1A58CB61CB2D}" srcOrd="0" destOrd="0" presId="urn:microsoft.com/office/officeart/2005/8/layout/rings+Icon"/>
    <dgm:cxn modelId="{86678525-02B3-4FD3-8580-AF2B1B6FC32A}" type="presParOf" srcId="{F9B2859F-8115-4A60-8605-222B1E6EFD76}" destId="{02556EBC-3248-46A2-AB72-5DAA73CD6BE0}" srcOrd="1" destOrd="0" presId="urn:microsoft.com/office/officeart/2005/8/layout/rings+Icon"/>
    <dgm:cxn modelId="{76248736-94AA-465F-99BB-CD76484C9202}" type="presParOf" srcId="{F9B2859F-8115-4A60-8605-222B1E6EFD76}" destId="{4B54D1A4-1880-42EE-ACF8-B908EC4DDF2C}" srcOrd="2" destOrd="0" presId="urn:microsoft.com/office/officeart/2005/8/layout/rings+Icon"/>
    <dgm:cxn modelId="{9E012B37-BEE6-45E8-AF76-F9E5F2441D71}" type="presParOf" srcId="{F9B2859F-8115-4A60-8605-222B1E6EFD76}" destId="{38324C36-919B-473A-98E0-864564E09AF2}" srcOrd="3" destOrd="0" presId="urn:microsoft.com/office/officeart/2005/8/layout/rings+Icon"/>
    <dgm:cxn modelId="{56818B64-3C50-4FDD-BC9B-169987B877D7}" type="presParOf" srcId="{F9B2859F-8115-4A60-8605-222B1E6EFD76}" destId="{6F34890B-4A36-43C1-A19B-D3A03E47C1AA}" srcOrd="4" destOrd="0" presId="urn:microsoft.com/office/officeart/2005/8/layout/rings+Icon"/>
    <dgm:cxn modelId="{2C010375-AEE8-4048-8E7D-DBC09A275293}" type="presParOf" srcId="{F9B2859F-8115-4A60-8605-222B1E6EFD76}" destId="{063F4F91-FC01-4AC3-BBA0-F18D8CF3C345}" srcOrd="5" destOrd="0" presId="urn:microsoft.com/office/officeart/2005/8/layout/rings+Icon"/>
    <dgm:cxn modelId="{CDFAD9E1-D667-454F-B8D3-CB2AFB5B8E52}" type="presParOf" srcId="{F9B2859F-8115-4A60-8605-222B1E6EFD76}" destId="{A7D04E90-6F0C-4F7C-BF25-FDD1BDBE3B76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7AC24-9C02-4E62-A8BE-D384D9605567}">
      <dsp:nvSpPr>
        <dsp:cNvPr id="0" name=""/>
        <dsp:cNvSpPr/>
      </dsp:nvSpPr>
      <dsp:spPr>
        <a:xfrm>
          <a:off x="642" y="470909"/>
          <a:ext cx="2603896" cy="3124676"/>
        </a:xfrm>
        <a:prstGeom prst="rect">
          <a:avLst/>
        </a:prstGeom>
        <a:solidFill>
          <a:srgbClr val="18453B"/>
        </a:solidFill>
        <a:ln w="25400" cap="flat" cmpd="sng" algn="ctr">
          <a:solidFill>
            <a:srgbClr val="18453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7207" tIns="0" rIns="25720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Evaluate the use of the Clifton Strengths framework as a developmental program for support staff, teams, and leaders in higher education. </a:t>
          </a:r>
        </a:p>
      </dsp:txBody>
      <dsp:txXfrm>
        <a:off x="642" y="1720779"/>
        <a:ext cx="2603896" cy="1874805"/>
      </dsp:txXfrm>
    </dsp:sp>
    <dsp:sp modelId="{BB0984A6-424E-4C93-B590-A3F49B76DF9B}">
      <dsp:nvSpPr>
        <dsp:cNvPr id="0" name=""/>
        <dsp:cNvSpPr/>
      </dsp:nvSpPr>
      <dsp:spPr>
        <a:xfrm>
          <a:off x="642" y="470909"/>
          <a:ext cx="2603896" cy="1249870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7207" tIns="165100" rIns="25720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642" y="470909"/>
        <a:ext cx="2603896" cy="1249870"/>
      </dsp:txXfrm>
    </dsp:sp>
    <dsp:sp modelId="{1D765316-C2E9-4408-89FC-720A7C463010}">
      <dsp:nvSpPr>
        <dsp:cNvPr id="0" name=""/>
        <dsp:cNvSpPr/>
      </dsp:nvSpPr>
      <dsp:spPr>
        <a:xfrm>
          <a:off x="2812851" y="470909"/>
          <a:ext cx="2603896" cy="3124676"/>
        </a:xfrm>
        <a:prstGeom prst="rect">
          <a:avLst/>
        </a:prstGeom>
        <a:solidFill>
          <a:srgbClr val="18453B"/>
        </a:solidFill>
        <a:ln w="25400" cap="flat" cmpd="sng" algn="ctr">
          <a:solidFill>
            <a:srgbClr val="18453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7207" tIns="0" rIns="25720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Explore the importance of a strengths-based approach to development in support of institutional change management and strategic planning efforts. </a:t>
          </a:r>
        </a:p>
      </dsp:txBody>
      <dsp:txXfrm>
        <a:off x="2812851" y="1720779"/>
        <a:ext cx="2603896" cy="1874805"/>
      </dsp:txXfrm>
    </dsp:sp>
    <dsp:sp modelId="{25811332-9042-4C99-BBA8-69C3F3CF78C2}">
      <dsp:nvSpPr>
        <dsp:cNvPr id="0" name=""/>
        <dsp:cNvSpPr/>
      </dsp:nvSpPr>
      <dsp:spPr>
        <a:xfrm>
          <a:off x="2812851" y="470909"/>
          <a:ext cx="2603896" cy="1249870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7207" tIns="165100" rIns="25720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812851" y="470909"/>
        <a:ext cx="2603896" cy="1249870"/>
      </dsp:txXfrm>
    </dsp:sp>
    <dsp:sp modelId="{405A563E-AFAD-4DE4-8795-3D81D640B8D6}">
      <dsp:nvSpPr>
        <dsp:cNvPr id="0" name=""/>
        <dsp:cNvSpPr/>
      </dsp:nvSpPr>
      <dsp:spPr>
        <a:xfrm>
          <a:off x="5625060" y="470909"/>
          <a:ext cx="2603896" cy="3124676"/>
        </a:xfrm>
        <a:prstGeom prst="rect">
          <a:avLst/>
        </a:prstGeom>
        <a:solidFill>
          <a:srgbClr val="18453B"/>
        </a:solidFill>
        <a:ln w="25400" cap="flat" cmpd="sng" algn="ctr">
          <a:solidFill>
            <a:srgbClr val="18453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7207" tIns="0" rIns="25720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Reflect on individual talents and strengths utilizing the </a:t>
          </a:r>
          <a:r>
            <a:rPr lang="en-US" sz="1400" kern="1200" dirty="0" err="1"/>
            <a:t>CliftonStrengths</a:t>
          </a:r>
          <a:r>
            <a:rPr lang="en-US" sz="1400" kern="1200" dirty="0"/>
            <a:t> Framework. </a:t>
          </a:r>
        </a:p>
      </dsp:txBody>
      <dsp:txXfrm>
        <a:off x="5625060" y="1720779"/>
        <a:ext cx="2603896" cy="1874805"/>
      </dsp:txXfrm>
    </dsp:sp>
    <dsp:sp modelId="{987CDBA5-4446-4DF1-91FE-202D02DFEE15}">
      <dsp:nvSpPr>
        <dsp:cNvPr id="0" name=""/>
        <dsp:cNvSpPr/>
      </dsp:nvSpPr>
      <dsp:spPr>
        <a:xfrm>
          <a:off x="5625060" y="470909"/>
          <a:ext cx="2603896" cy="1249870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7207" tIns="165100" rIns="25720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  <a:endParaRPr lang="en-US" sz="6600" kern="1200" dirty="0"/>
        </a:p>
      </dsp:txBody>
      <dsp:txXfrm>
        <a:off x="5625060" y="470909"/>
        <a:ext cx="2603896" cy="1249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FF55B-588F-4120-A59F-887945A35987}">
      <dsp:nvSpPr>
        <dsp:cNvPr id="0" name=""/>
        <dsp:cNvSpPr/>
      </dsp:nvSpPr>
      <dsp:spPr>
        <a:xfrm>
          <a:off x="6700903" y="1343115"/>
          <a:ext cx="2005432" cy="2005535"/>
        </a:xfrm>
        <a:prstGeom prst="ellipse">
          <a:avLst/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D82A7-CE55-4584-A158-A765079CE9B7}">
      <dsp:nvSpPr>
        <dsp:cNvPr id="0" name=""/>
        <dsp:cNvSpPr/>
      </dsp:nvSpPr>
      <dsp:spPr>
        <a:xfrm>
          <a:off x="6767980" y="1409978"/>
          <a:ext cx="1872138" cy="18718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Cultural integration </a:t>
          </a:r>
        </a:p>
      </dsp:txBody>
      <dsp:txXfrm>
        <a:off x="7035428" y="1677430"/>
        <a:ext cx="1337241" cy="1336906"/>
      </dsp:txXfrm>
    </dsp:sp>
    <dsp:sp modelId="{F674A638-A6E2-4CCB-8856-E60F1710A555}">
      <dsp:nvSpPr>
        <dsp:cNvPr id="0" name=""/>
        <dsp:cNvSpPr/>
      </dsp:nvSpPr>
      <dsp:spPr>
        <a:xfrm rot="2700000">
          <a:off x="4619777" y="1342974"/>
          <a:ext cx="2005465" cy="2005465"/>
        </a:xfrm>
        <a:prstGeom prst="teardrop">
          <a:avLst>
            <a:gd name="adj" fmla="val 100000"/>
          </a:avLst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58CCD-8A76-481E-B581-4E633FCB1615}">
      <dsp:nvSpPr>
        <dsp:cNvPr id="0" name=""/>
        <dsp:cNvSpPr/>
      </dsp:nvSpPr>
      <dsp:spPr>
        <a:xfrm>
          <a:off x="4695471" y="1409978"/>
          <a:ext cx="1872138" cy="18718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Program expansion (2022)</a:t>
          </a:r>
        </a:p>
      </dsp:txBody>
      <dsp:txXfrm>
        <a:off x="4962919" y="1677430"/>
        <a:ext cx="1337241" cy="1336906"/>
      </dsp:txXfrm>
    </dsp:sp>
    <dsp:sp modelId="{EE894C5B-CB15-4170-9F1C-B26ABA4D5E49}">
      <dsp:nvSpPr>
        <dsp:cNvPr id="0" name=""/>
        <dsp:cNvSpPr/>
      </dsp:nvSpPr>
      <dsp:spPr>
        <a:xfrm rot="2700000">
          <a:off x="2555868" y="1342974"/>
          <a:ext cx="2005465" cy="2005465"/>
        </a:xfrm>
        <a:prstGeom prst="teardrop">
          <a:avLst>
            <a:gd name="adj" fmla="val 100000"/>
          </a:avLst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9B6E9-A198-47EF-9BFE-9448890F26BC}">
      <dsp:nvSpPr>
        <dsp:cNvPr id="0" name=""/>
        <dsp:cNvSpPr/>
      </dsp:nvSpPr>
      <dsp:spPr>
        <a:xfrm>
          <a:off x="2622961" y="1409978"/>
          <a:ext cx="1872138" cy="18718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University level program offering (2018)</a:t>
          </a:r>
        </a:p>
      </dsp:txBody>
      <dsp:txXfrm>
        <a:off x="2890409" y="1677430"/>
        <a:ext cx="1337241" cy="1336906"/>
      </dsp:txXfrm>
    </dsp:sp>
    <dsp:sp modelId="{A30012E7-0617-4EFD-8528-FCF6ECE3286A}">
      <dsp:nvSpPr>
        <dsp:cNvPr id="0" name=""/>
        <dsp:cNvSpPr/>
      </dsp:nvSpPr>
      <dsp:spPr>
        <a:xfrm rot="2700000">
          <a:off x="483358" y="1342974"/>
          <a:ext cx="2005465" cy="2005465"/>
        </a:xfrm>
        <a:prstGeom prst="teardrop">
          <a:avLst>
            <a:gd name="adj" fmla="val 100000"/>
          </a:avLst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9645F-11AD-43E0-8658-E3DF49760AB7}">
      <dsp:nvSpPr>
        <dsp:cNvPr id="0" name=""/>
        <dsp:cNvSpPr/>
      </dsp:nvSpPr>
      <dsp:spPr>
        <a:xfrm>
          <a:off x="550451" y="1409978"/>
          <a:ext cx="1872138" cy="187180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Individual departmental initiatives  </a:t>
          </a:r>
        </a:p>
      </dsp:txBody>
      <dsp:txXfrm>
        <a:off x="817900" y="1677430"/>
        <a:ext cx="1337241" cy="1336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A1F31-27AA-4E6E-BC95-A59B63D9D703}">
      <dsp:nvSpPr>
        <dsp:cNvPr id="0" name=""/>
        <dsp:cNvSpPr/>
      </dsp:nvSpPr>
      <dsp:spPr>
        <a:xfrm>
          <a:off x="3250131" y="1410305"/>
          <a:ext cx="3373312" cy="3373312"/>
        </a:xfrm>
        <a:prstGeom prst="ellipse">
          <a:avLst/>
        </a:prstGeom>
        <a:solidFill>
          <a:srgbClr val="18453B">
            <a:alpha val="50000"/>
          </a:srgb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chemeClr val="bg1"/>
              </a:solidFill>
            </a:rPr>
            <a:t>CliftonStrengths</a:t>
          </a:r>
          <a:r>
            <a:rPr lang="en-US" sz="2500" kern="1200" dirty="0">
              <a:solidFill>
                <a:schemeClr val="bg1"/>
              </a:solidFill>
            </a:rPr>
            <a:t> at MSU</a:t>
          </a:r>
        </a:p>
      </dsp:txBody>
      <dsp:txXfrm>
        <a:off x="3744141" y="1904315"/>
        <a:ext cx="2385292" cy="2385292"/>
      </dsp:txXfrm>
    </dsp:sp>
    <dsp:sp modelId="{7FFAB764-8E1E-4928-98C0-B5C597786EB5}">
      <dsp:nvSpPr>
        <dsp:cNvPr id="0" name=""/>
        <dsp:cNvSpPr/>
      </dsp:nvSpPr>
      <dsp:spPr>
        <a:xfrm>
          <a:off x="4093459" y="55591"/>
          <a:ext cx="1686656" cy="1686656"/>
        </a:xfrm>
        <a:prstGeom prst="ellipse">
          <a:avLst/>
        </a:prstGeom>
        <a:solidFill>
          <a:srgbClr val="18453B">
            <a:alpha val="50000"/>
          </a:srgb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Individuals </a:t>
          </a:r>
        </a:p>
      </dsp:txBody>
      <dsp:txXfrm>
        <a:off x="4340464" y="302596"/>
        <a:ext cx="1192646" cy="1192646"/>
      </dsp:txXfrm>
    </dsp:sp>
    <dsp:sp modelId="{1B9C7281-6D13-4F1D-88CC-F9DCE535721A}">
      <dsp:nvSpPr>
        <dsp:cNvPr id="0" name=""/>
        <dsp:cNvSpPr/>
      </dsp:nvSpPr>
      <dsp:spPr>
        <a:xfrm>
          <a:off x="5811957" y="883177"/>
          <a:ext cx="1686656" cy="1686656"/>
        </a:xfrm>
        <a:prstGeom prst="ellipse">
          <a:avLst/>
        </a:prstGeom>
        <a:solidFill>
          <a:srgbClr val="18453B">
            <a:alpha val="50000"/>
          </a:srgb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</a:rPr>
            <a:t>Teams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058962" y="1130182"/>
        <a:ext cx="1192646" cy="1192646"/>
      </dsp:txXfrm>
    </dsp:sp>
    <dsp:sp modelId="{EEBC6537-BFB6-4902-9FF0-A95564B8FF60}">
      <dsp:nvSpPr>
        <dsp:cNvPr id="0" name=""/>
        <dsp:cNvSpPr/>
      </dsp:nvSpPr>
      <dsp:spPr>
        <a:xfrm>
          <a:off x="6236391" y="2742743"/>
          <a:ext cx="1686656" cy="1686656"/>
        </a:xfrm>
        <a:prstGeom prst="ellipse">
          <a:avLst/>
        </a:prstGeom>
        <a:solidFill>
          <a:srgbClr val="18453B">
            <a:alpha val="50000"/>
          </a:srgb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</a:rPr>
            <a:t>Leaders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483396" y="2989748"/>
        <a:ext cx="1192646" cy="1192646"/>
      </dsp:txXfrm>
    </dsp:sp>
    <dsp:sp modelId="{42EB4A45-6F2B-40C7-A00E-BE9B6763FAAB}">
      <dsp:nvSpPr>
        <dsp:cNvPr id="0" name=""/>
        <dsp:cNvSpPr/>
      </dsp:nvSpPr>
      <dsp:spPr>
        <a:xfrm>
          <a:off x="5047153" y="4234000"/>
          <a:ext cx="1686656" cy="1686656"/>
        </a:xfrm>
        <a:prstGeom prst="ellipse">
          <a:avLst/>
        </a:prstGeom>
        <a:solidFill>
          <a:srgbClr val="18453B">
            <a:alpha val="50000"/>
          </a:srgb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Cross-Functional Teams</a:t>
          </a:r>
        </a:p>
      </dsp:txBody>
      <dsp:txXfrm>
        <a:off x="5294158" y="4481005"/>
        <a:ext cx="1192646" cy="1192646"/>
      </dsp:txXfrm>
    </dsp:sp>
    <dsp:sp modelId="{D0C842FF-AE79-42B4-82D4-30AF059126FB}">
      <dsp:nvSpPr>
        <dsp:cNvPr id="0" name=""/>
        <dsp:cNvSpPr/>
      </dsp:nvSpPr>
      <dsp:spPr>
        <a:xfrm>
          <a:off x="3139764" y="4234000"/>
          <a:ext cx="1686656" cy="1686656"/>
        </a:xfrm>
        <a:prstGeom prst="ellipse">
          <a:avLst/>
        </a:prstGeom>
        <a:solidFill>
          <a:srgbClr val="18453B">
            <a:alpha val="50000"/>
          </a:srgb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</a:rPr>
            <a:t>Communities of Practice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386769" y="4481005"/>
        <a:ext cx="1192646" cy="1192646"/>
      </dsp:txXfrm>
    </dsp:sp>
    <dsp:sp modelId="{ABB8BEAC-85AE-404A-9BAF-9929451F91D9}">
      <dsp:nvSpPr>
        <dsp:cNvPr id="0" name=""/>
        <dsp:cNvSpPr/>
      </dsp:nvSpPr>
      <dsp:spPr>
        <a:xfrm>
          <a:off x="1950527" y="2742743"/>
          <a:ext cx="1686656" cy="1686656"/>
        </a:xfrm>
        <a:prstGeom prst="ellipse">
          <a:avLst/>
        </a:prstGeom>
        <a:solidFill>
          <a:srgbClr val="18453B">
            <a:alpha val="50000"/>
          </a:srgb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</a:rPr>
            <a:t>Unlock the Full 34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197532" y="2989748"/>
        <a:ext cx="1192646" cy="1192646"/>
      </dsp:txXfrm>
    </dsp:sp>
    <dsp:sp modelId="{F174240C-DCFF-4819-8854-5C5189C22D75}">
      <dsp:nvSpPr>
        <dsp:cNvPr id="0" name=""/>
        <dsp:cNvSpPr/>
      </dsp:nvSpPr>
      <dsp:spPr>
        <a:xfrm>
          <a:off x="2374961" y="883177"/>
          <a:ext cx="1686656" cy="1686656"/>
        </a:xfrm>
        <a:prstGeom prst="ellipse">
          <a:avLst/>
        </a:prstGeom>
        <a:solidFill>
          <a:srgbClr val="18453B">
            <a:alpha val="50000"/>
          </a:srgbClr>
        </a:solidFill>
        <a:ln w="25400" cap="flat" cmpd="sng" algn="ctr">
          <a:solidFill>
            <a:srgbClr val="18453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</a:rPr>
            <a:t>1:1 Coaching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621966" y="1130182"/>
        <a:ext cx="1192646" cy="1192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F178F-2A38-48E0-969E-D6E5229E1347}">
      <dsp:nvSpPr>
        <dsp:cNvPr id="0" name=""/>
        <dsp:cNvSpPr/>
      </dsp:nvSpPr>
      <dsp:spPr>
        <a:xfrm>
          <a:off x="2087489" y="0"/>
          <a:ext cx="2659760" cy="26601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7D8E0-A0AB-4E6A-9A73-CAC8822E57CB}">
      <dsp:nvSpPr>
        <dsp:cNvPr id="0" name=""/>
        <dsp:cNvSpPr/>
      </dsp:nvSpPr>
      <dsp:spPr>
        <a:xfrm>
          <a:off x="2675383" y="960400"/>
          <a:ext cx="1477977" cy="73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Pair</a:t>
          </a:r>
        </a:p>
      </dsp:txBody>
      <dsp:txXfrm>
        <a:off x="2675383" y="960400"/>
        <a:ext cx="1477977" cy="738812"/>
      </dsp:txXfrm>
    </dsp:sp>
    <dsp:sp modelId="{38ED0122-C606-40CB-B639-1EA764691349}">
      <dsp:nvSpPr>
        <dsp:cNvPr id="0" name=""/>
        <dsp:cNvSpPr/>
      </dsp:nvSpPr>
      <dsp:spPr>
        <a:xfrm>
          <a:off x="1348750" y="1528462"/>
          <a:ext cx="2659760" cy="26601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2D0CD-A270-4941-B255-645DBB4F0BC4}">
      <dsp:nvSpPr>
        <dsp:cNvPr id="0" name=""/>
        <dsp:cNvSpPr/>
      </dsp:nvSpPr>
      <dsp:spPr>
        <a:xfrm>
          <a:off x="1939641" y="2497704"/>
          <a:ext cx="1477977" cy="73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Share</a:t>
          </a:r>
        </a:p>
      </dsp:txBody>
      <dsp:txXfrm>
        <a:off x="1939641" y="2497704"/>
        <a:ext cx="1477977" cy="738812"/>
      </dsp:txXfrm>
    </dsp:sp>
    <dsp:sp modelId="{F3DE8AEF-06D5-4A4E-A123-A76B6C832720}">
      <dsp:nvSpPr>
        <dsp:cNvPr id="0" name=""/>
        <dsp:cNvSpPr/>
      </dsp:nvSpPr>
      <dsp:spPr>
        <a:xfrm>
          <a:off x="2276794" y="3239831"/>
          <a:ext cx="2285146" cy="228606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1845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734B5-8C88-4E00-B395-423304BDCB13}">
      <dsp:nvSpPr>
        <dsp:cNvPr id="0" name=""/>
        <dsp:cNvSpPr/>
      </dsp:nvSpPr>
      <dsp:spPr>
        <a:xfrm>
          <a:off x="2678880" y="4037218"/>
          <a:ext cx="1477977" cy="73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Switch</a:t>
          </a:r>
        </a:p>
      </dsp:txBody>
      <dsp:txXfrm>
        <a:off x="2678880" y="4037218"/>
        <a:ext cx="1477977" cy="7388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E8205-8A04-4EE8-A2B9-4DCB2DAFE3A7}">
      <dsp:nvSpPr>
        <dsp:cNvPr id="0" name=""/>
        <dsp:cNvSpPr/>
      </dsp:nvSpPr>
      <dsp:spPr>
        <a:xfrm>
          <a:off x="382313" y="517281"/>
          <a:ext cx="624111" cy="624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63806-2C68-4920-838B-4BDFF20449ED}">
      <dsp:nvSpPr>
        <dsp:cNvPr id="0" name=""/>
        <dsp:cNvSpPr/>
      </dsp:nvSpPr>
      <dsp:spPr>
        <a:xfrm>
          <a:off x="912" y="1349545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What does the Team Strengths Grid say about the team?</a:t>
          </a:r>
          <a:endParaRPr lang="en-US" sz="1100" kern="1200" dirty="0"/>
        </a:p>
      </dsp:txBody>
      <dsp:txXfrm>
        <a:off x="912" y="1349545"/>
        <a:ext cx="1386914" cy="554765"/>
      </dsp:txXfrm>
    </dsp:sp>
    <dsp:sp modelId="{D37F9090-35CA-452E-913B-BC5B1737F5A2}">
      <dsp:nvSpPr>
        <dsp:cNvPr id="0" name=""/>
        <dsp:cNvSpPr/>
      </dsp:nvSpPr>
      <dsp:spPr>
        <a:xfrm>
          <a:off x="2011937" y="517281"/>
          <a:ext cx="624111" cy="624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105DF-6920-4C9E-BDF9-D1E66138A71C}">
      <dsp:nvSpPr>
        <dsp:cNvPr id="0" name=""/>
        <dsp:cNvSpPr/>
      </dsp:nvSpPr>
      <dsp:spPr>
        <a:xfrm>
          <a:off x="1630536" y="1349545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What does the team do well?</a:t>
          </a:r>
          <a:endParaRPr lang="en-US" sz="1100" kern="1200"/>
        </a:p>
      </dsp:txBody>
      <dsp:txXfrm>
        <a:off x="1630536" y="1349545"/>
        <a:ext cx="1386914" cy="554765"/>
      </dsp:txXfrm>
    </dsp:sp>
    <dsp:sp modelId="{7FF36E23-3743-4E3E-A8DF-E619648E1658}">
      <dsp:nvSpPr>
        <dsp:cNvPr id="0" name=""/>
        <dsp:cNvSpPr/>
      </dsp:nvSpPr>
      <dsp:spPr>
        <a:xfrm>
          <a:off x="3641561" y="517281"/>
          <a:ext cx="624111" cy="624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FBF4B-74A6-4C33-BFF5-34D22C25071D}">
      <dsp:nvSpPr>
        <dsp:cNvPr id="0" name=""/>
        <dsp:cNvSpPr/>
      </dsp:nvSpPr>
      <dsp:spPr>
        <a:xfrm>
          <a:off x="3260160" y="1349545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How are we currently maximizing our talents as a team?</a:t>
          </a:r>
          <a:endParaRPr lang="en-US" sz="1100" kern="1200" dirty="0"/>
        </a:p>
      </dsp:txBody>
      <dsp:txXfrm>
        <a:off x="3260160" y="1349545"/>
        <a:ext cx="1386914" cy="554765"/>
      </dsp:txXfrm>
    </dsp:sp>
    <dsp:sp modelId="{48ECE855-2DB3-4FC9-A60C-9EE4364CB64B}">
      <dsp:nvSpPr>
        <dsp:cNvPr id="0" name=""/>
        <dsp:cNvSpPr/>
      </dsp:nvSpPr>
      <dsp:spPr>
        <a:xfrm>
          <a:off x="5271185" y="517281"/>
          <a:ext cx="624111" cy="624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E4320-C262-48C7-A6B4-680585AEEA69}">
      <dsp:nvSpPr>
        <dsp:cNvPr id="0" name=""/>
        <dsp:cNvSpPr/>
      </dsp:nvSpPr>
      <dsp:spPr>
        <a:xfrm>
          <a:off x="4889784" y="1349545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Which talents could we lean into to to positively impact current goals/challenges?</a:t>
          </a:r>
          <a:endParaRPr lang="en-US" sz="1100" kern="1200"/>
        </a:p>
      </dsp:txBody>
      <dsp:txXfrm>
        <a:off x="4889784" y="1349545"/>
        <a:ext cx="1386914" cy="554765"/>
      </dsp:txXfrm>
    </dsp:sp>
    <dsp:sp modelId="{8C79A726-51D7-45A9-B6D5-410254614CEF}">
      <dsp:nvSpPr>
        <dsp:cNvPr id="0" name=""/>
        <dsp:cNvSpPr/>
      </dsp:nvSpPr>
      <dsp:spPr>
        <a:xfrm>
          <a:off x="6900809" y="517281"/>
          <a:ext cx="624111" cy="6241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B9F96-6276-4CB7-908D-ACBC3B5652F3}">
      <dsp:nvSpPr>
        <dsp:cNvPr id="0" name=""/>
        <dsp:cNvSpPr/>
      </dsp:nvSpPr>
      <dsp:spPr>
        <a:xfrm>
          <a:off x="6519408" y="1349545"/>
          <a:ext cx="1386914" cy="554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Where do we see powerful partnerships?</a:t>
          </a:r>
          <a:endParaRPr lang="en-US" sz="1100" kern="1200" dirty="0"/>
        </a:p>
      </dsp:txBody>
      <dsp:txXfrm>
        <a:off x="6519408" y="1349545"/>
        <a:ext cx="1386914" cy="554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85032-3BA4-48DD-9904-54891941C387}">
      <dsp:nvSpPr>
        <dsp:cNvPr id="0" name=""/>
        <dsp:cNvSpPr/>
      </dsp:nvSpPr>
      <dsp:spPr>
        <a:xfrm>
          <a:off x="3057334" y="40671"/>
          <a:ext cx="2114931" cy="21149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Trust</a:t>
          </a:r>
        </a:p>
      </dsp:txBody>
      <dsp:txXfrm>
        <a:off x="3301365" y="325374"/>
        <a:ext cx="1626870" cy="671083"/>
      </dsp:txXfrm>
    </dsp:sp>
    <dsp:sp modelId="{1CB7BB47-E232-4D8B-9059-5B38D0B4D5E9}">
      <dsp:nvSpPr>
        <dsp:cNvPr id="0" name=""/>
        <dsp:cNvSpPr/>
      </dsp:nvSpPr>
      <dsp:spPr>
        <a:xfrm>
          <a:off x="3992784" y="976122"/>
          <a:ext cx="2114931" cy="21149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Compassion</a:t>
          </a:r>
        </a:p>
      </dsp:txBody>
      <dsp:txXfrm>
        <a:off x="5131593" y="1220152"/>
        <a:ext cx="813435" cy="1626870"/>
      </dsp:txXfrm>
    </dsp:sp>
    <dsp:sp modelId="{3E8296D9-02CB-41C2-A2E6-4476DB12EDA2}">
      <dsp:nvSpPr>
        <dsp:cNvPr id="0" name=""/>
        <dsp:cNvSpPr/>
      </dsp:nvSpPr>
      <dsp:spPr>
        <a:xfrm>
          <a:off x="3057334" y="1911572"/>
          <a:ext cx="2114931" cy="21149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Stability</a:t>
          </a:r>
        </a:p>
      </dsp:txBody>
      <dsp:txXfrm>
        <a:off x="3301365" y="3070717"/>
        <a:ext cx="1626870" cy="671083"/>
      </dsp:txXfrm>
    </dsp:sp>
    <dsp:sp modelId="{8567794C-4C86-4486-8FC4-43FAD44F0055}">
      <dsp:nvSpPr>
        <dsp:cNvPr id="0" name=""/>
        <dsp:cNvSpPr/>
      </dsp:nvSpPr>
      <dsp:spPr>
        <a:xfrm>
          <a:off x="2121884" y="976122"/>
          <a:ext cx="2114931" cy="21149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Hope</a:t>
          </a:r>
        </a:p>
      </dsp:txBody>
      <dsp:txXfrm>
        <a:off x="2284571" y="1220152"/>
        <a:ext cx="813435" cy="16268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85032-3BA4-48DD-9904-54891941C387}">
      <dsp:nvSpPr>
        <dsp:cNvPr id="0" name=""/>
        <dsp:cNvSpPr/>
      </dsp:nvSpPr>
      <dsp:spPr>
        <a:xfrm>
          <a:off x="2133513" y="40664"/>
          <a:ext cx="2114577" cy="2114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Trust</a:t>
          </a:r>
        </a:p>
      </dsp:txBody>
      <dsp:txXfrm>
        <a:off x="2377502" y="325319"/>
        <a:ext cx="1626598" cy="670971"/>
      </dsp:txXfrm>
    </dsp:sp>
    <dsp:sp modelId="{1CB7BB47-E232-4D8B-9059-5B38D0B4D5E9}">
      <dsp:nvSpPr>
        <dsp:cNvPr id="0" name=""/>
        <dsp:cNvSpPr/>
      </dsp:nvSpPr>
      <dsp:spPr>
        <a:xfrm>
          <a:off x="3068807" y="975959"/>
          <a:ext cx="2114577" cy="21145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Compassion</a:t>
          </a:r>
        </a:p>
      </dsp:txBody>
      <dsp:txXfrm>
        <a:off x="4207426" y="1219948"/>
        <a:ext cx="813299" cy="1626598"/>
      </dsp:txXfrm>
    </dsp:sp>
    <dsp:sp modelId="{3E8296D9-02CB-41C2-A2E6-4476DB12EDA2}">
      <dsp:nvSpPr>
        <dsp:cNvPr id="0" name=""/>
        <dsp:cNvSpPr/>
      </dsp:nvSpPr>
      <dsp:spPr>
        <a:xfrm>
          <a:off x="2133513" y="1911253"/>
          <a:ext cx="2114577" cy="21145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Stability</a:t>
          </a:r>
        </a:p>
      </dsp:txBody>
      <dsp:txXfrm>
        <a:off x="2377502" y="3070204"/>
        <a:ext cx="1626598" cy="670971"/>
      </dsp:txXfrm>
    </dsp:sp>
    <dsp:sp modelId="{8567794C-4C86-4486-8FC4-43FAD44F0055}">
      <dsp:nvSpPr>
        <dsp:cNvPr id="0" name=""/>
        <dsp:cNvSpPr/>
      </dsp:nvSpPr>
      <dsp:spPr>
        <a:xfrm>
          <a:off x="1198218" y="975959"/>
          <a:ext cx="2114577" cy="21145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Hope</a:t>
          </a:r>
        </a:p>
      </dsp:txBody>
      <dsp:txXfrm>
        <a:off x="1360878" y="1219948"/>
        <a:ext cx="813299" cy="16265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44DD7-0115-4ABC-B4A1-1A58CB61CB2D}">
      <dsp:nvSpPr>
        <dsp:cNvPr id="0" name=""/>
        <dsp:cNvSpPr/>
      </dsp:nvSpPr>
      <dsp:spPr>
        <a:xfrm>
          <a:off x="0" y="280071"/>
          <a:ext cx="2020366" cy="2020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Build Relationships</a:t>
          </a:r>
        </a:p>
      </dsp:txBody>
      <dsp:txXfrm>
        <a:off x="295876" y="575952"/>
        <a:ext cx="1428614" cy="1428638"/>
      </dsp:txXfrm>
    </dsp:sp>
    <dsp:sp modelId="{02556EBC-3248-46A2-AB72-5DAA73CD6BE0}">
      <dsp:nvSpPr>
        <dsp:cNvPr id="0" name=""/>
        <dsp:cNvSpPr/>
      </dsp:nvSpPr>
      <dsp:spPr>
        <a:xfrm>
          <a:off x="1034460" y="1766702"/>
          <a:ext cx="2020366" cy="2020400"/>
        </a:xfrm>
        <a:prstGeom prst="ellipse">
          <a:avLst/>
        </a:prstGeom>
        <a:solidFill>
          <a:schemeClr val="accent3">
            <a:alpha val="50000"/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Communicate Clearly</a:t>
          </a:r>
        </a:p>
      </dsp:txBody>
      <dsp:txXfrm>
        <a:off x="1330336" y="2062583"/>
        <a:ext cx="1428614" cy="1428638"/>
      </dsp:txXfrm>
    </dsp:sp>
    <dsp:sp modelId="{4B54D1A4-1880-42EE-ACF8-B908EC4DDF2C}">
      <dsp:nvSpPr>
        <dsp:cNvPr id="0" name=""/>
        <dsp:cNvSpPr/>
      </dsp:nvSpPr>
      <dsp:spPr>
        <a:xfrm>
          <a:off x="2069744" y="280071"/>
          <a:ext cx="2020366" cy="2020400"/>
        </a:xfrm>
        <a:prstGeom prst="ellipse">
          <a:avLst/>
        </a:prstGeom>
        <a:solidFill>
          <a:schemeClr val="accent3">
            <a:alpha val="50000"/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Create Accountability</a:t>
          </a:r>
        </a:p>
      </dsp:txBody>
      <dsp:txXfrm>
        <a:off x="2365620" y="575952"/>
        <a:ext cx="1428614" cy="1428638"/>
      </dsp:txXfrm>
    </dsp:sp>
    <dsp:sp modelId="{38324C36-919B-473A-98E0-864564E09AF2}">
      <dsp:nvSpPr>
        <dsp:cNvPr id="0" name=""/>
        <dsp:cNvSpPr/>
      </dsp:nvSpPr>
      <dsp:spPr>
        <a:xfrm>
          <a:off x="3104205" y="1766702"/>
          <a:ext cx="2020366" cy="2020400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Develop People</a:t>
          </a:r>
        </a:p>
      </dsp:txBody>
      <dsp:txXfrm>
        <a:off x="3400081" y="2062583"/>
        <a:ext cx="1428614" cy="1428638"/>
      </dsp:txXfrm>
    </dsp:sp>
    <dsp:sp modelId="{6F34890B-4A36-43C1-A19B-D3A03E47C1AA}">
      <dsp:nvSpPr>
        <dsp:cNvPr id="0" name=""/>
        <dsp:cNvSpPr/>
      </dsp:nvSpPr>
      <dsp:spPr>
        <a:xfrm>
          <a:off x="4139488" y="280071"/>
          <a:ext cx="2020366" cy="2020400"/>
        </a:xfrm>
        <a:prstGeom prst="ellipse">
          <a:avLst/>
        </a:prstGeom>
        <a:solidFill>
          <a:schemeClr val="accent3">
            <a:alpha val="50000"/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Inspire Others</a:t>
          </a:r>
        </a:p>
      </dsp:txBody>
      <dsp:txXfrm>
        <a:off x="4435364" y="575952"/>
        <a:ext cx="1428614" cy="1428638"/>
      </dsp:txXfrm>
    </dsp:sp>
    <dsp:sp modelId="{063F4F91-FC01-4AC3-BBA0-F18D8CF3C345}">
      <dsp:nvSpPr>
        <dsp:cNvPr id="0" name=""/>
        <dsp:cNvSpPr/>
      </dsp:nvSpPr>
      <dsp:spPr>
        <a:xfrm>
          <a:off x="5173949" y="1766702"/>
          <a:ext cx="2020366" cy="2020400"/>
        </a:xfrm>
        <a:prstGeom prst="ellipse">
          <a:avLst/>
        </a:prstGeom>
        <a:solidFill>
          <a:schemeClr val="accent3">
            <a:alpha val="50000"/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Lead Change</a:t>
          </a:r>
        </a:p>
      </dsp:txBody>
      <dsp:txXfrm>
        <a:off x="5469825" y="2062583"/>
        <a:ext cx="1428614" cy="1428638"/>
      </dsp:txXfrm>
    </dsp:sp>
    <dsp:sp modelId="{A7D04E90-6F0C-4F7C-BF25-FDD1BDBE3B76}">
      <dsp:nvSpPr>
        <dsp:cNvPr id="0" name=""/>
        <dsp:cNvSpPr/>
      </dsp:nvSpPr>
      <dsp:spPr>
        <a:xfrm>
          <a:off x="6209233" y="280071"/>
          <a:ext cx="2020366" cy="2020400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Think Critically</a:t>
          </a:r>
        </a:p>
      </dsp:txBody>
      <dsp:txXfrm>
        <a:off x="6505109" y="575952"/>
        <a:ext cx="1428614" cy="1428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ADC18-53A3-447D-8E52-BAB317376481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0D28B-5AF4-4E61-AF99-D989FC0D0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F4853D9-CD65-485F-B335-38775B5C2474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8307A2D-460B-486A-B57E-DA3770418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07A2D-460B-486A-B57E-DA37704186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https://www.gallup.com/cliftonstrengths/en/253790/science-of-cliftonstrengths.aspx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07A2D-460B-486A-B57E-DA37704186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8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https://www.mindtools.com/pages/article/strengths-based-leadership.htm</a:t>
            </a:r>
          </a:p>
          <a:p>
            <a:r>
              <a:rPr lang="en-US"/>
              <a:t>https://davidburkus.com/2010/04/strengths-based-leadership-theory/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07A2D-460B-486A-B57E-DA37704186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https://www.gallup.com/workplace/267017/rethinking-competencies-part-expectations-leaders.aspx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07A2D-460B-486A-B57E-DA37704186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8841"/>
            <a:ext cx="77724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ln>
                  <a:noFill/>
                </a:ln>
                <a:solidFill>
                  <a:srgbClr val="18453B"/>
                </a:solidFill>
                <a:latin typeface="+mj-lt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B62D5-39CF-40E1-811A-8449D6005CB6}" type="datetime1">
              <a:rPr lang="en-US"/>
              <a:pPr>
                <a:defRPr/>
              </a:pPr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F58C31-9689-4EA0-A31F-9B356FF61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2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18453B"/>
                </a:solidFill>
                <a:latin typeface="+mj-lt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+mn-lt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+mn-lt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3pPr>
            <a:lvl4pPr>
              <a:defRPr b="0" i="0">
                <a:latin typeface="+mn-lt"/>
                <a:cs typeface="Gotham Book"/>
              </a:defRPr>
            </a:lvl4pPr>
            <a:lvl5pPr>
              <a:defRPr b="0" i="0">
                <a:latin typeface="+mn-lt"/>
                <a:cs typeface="Gotham Book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51202B-50D0-4864-A248-D7B839B2157B}" type="datetime1">
              <a:rPr lang="en-US"/>
              <a:pPr>
                <a:defRPr/>
              </a:pPr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8447ED-4AF5-4CB3-88D5-B6DA847B0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4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154"/>
            <a:ext cx="82296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18453B"/>
                </a:solidFill>
                <a:latin typeface="+mj-lt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3pPr>
            <a:lvl4pPr>
              <a:defRPr b="0" i="0">
                <a:latin typeface="+mn-lt"/>
                <a:cs typeface="Gotham Book"/>
              </a:defRPr>
            </a:lvl4pPr>
            <a:lvl5pPr>
              <a:defRPr b="0" i="0">
                <a:latin typeface="+mn-lt"/>
                <a:cs typeface="Gotham Book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2059668"/>
            <a:ext cx="3950704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3pPr>
            <a:lvl4pPr>
              <a:defRPr b="0" i="0">
                <a:latin typeface="+mn-lt"/>
                <a:cs typeface="Gotham Book"/>
              </a:defRPr>
            </a:lvl4pPr>
            <a:lvl5pPr>
              <a:defRPr b="0" i="0">
                <a:latin typeface="+mn-lt"/>
                <a:cs typeface="Gotham Book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DC7521-1439-4089-8034-D9800E58F2AC}" type="datetime1">
              <a:rPr lang="en-US"/>
              <a:pPr>
                <a:defRPr/>
              </a:pPr>
              <a:t>7/11/2023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FD69B6-7937-467C-B32B-8A1769E25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873"/>
            <a:ext cx="82296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18453B"/>
                </a:solidFill>
                <a:latin typeface="+mj-lt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011"/>
            <a:ext cx="82296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3pPr>
            <a:lvl4pPr>
              <a:defRPr b="0" i="0">
                <a:latin typeface="+mn-lt"/>
                <a:cs typeface="Gotham Book"/>
              </a:defRPr>
            </a:lvl4pPr>
            <a:lvl5pPr>
              <a:defRPr b="0" i="0">
                <a:latin typeface="+mn-lt"/>
                <a:cs typeface="Gotham Book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1ECCD3-7B06-433D-880C-2621787124DA}" type="datetime1">
              <a:rPr lang="en-US"/>
              <a:pPr>
                <a:defRPr/>
              </a:pPr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04D241-DFC2-458F-8B8C-0198C26D6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091"/>
            <a:ext cx="82296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18453B"/>
                </a:solidFill>
                <a:latin typeface="+mj-lt"/>
                <a:cs typeface="Gotham-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05"/>
            <a:ext cx="82296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Gotham Book"/>
              </a:defRPr>
            </a:lvl3pPr>
            <a:lvl4pPr>
              <a:defRPr b="0" i="0">
                <a:latin typeface="+mn-lt"/>
                <a:cs typeface="Gotham Book"/>
              </a:defRPr>
            </a:lvl4pPr>
            <a:lvl5pPr>
              <a:defRPr b="0" i="0">
                <a:latin typeface="+mn-lt"/>
                <a:cs typeface="Gotham Book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BA04E-F9FB-4A65-910D-F33E6A70CF7A}" type="datetime1">
              <a:rPr lang="en-US"/>
              <a:pPr>
                <a:defRPr/>
              </a:pPr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FD3F2A-8F0F-4230-915D-EA0364DC0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4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pPr>
              <a:defRPr/>
            </a:pPr>
            <a:fld id="{148D4595-CC3B-4055-863F-EF802D74C3CE}" type="datetime1">
              <a:rPr lang="en-US"/>
              <a:pPr>
                <a:defRPr/>
              </a:pPr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595959"/>
                </a:solidFill>
                <a:latin typeface="Gotham Book" pitchFamily="49" charset="0"/>
              </a:defRPr>
            </a:lvl1pPr>
          </a:lstStyle>
          <a:p>
            <a:pPr>
              <a:defRPr/>
            </a:pPr>
            <a:fld id="{17F29A32-5EB1-43F1-928B-72BF17CC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1" descr="PP banner wordmar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uzXTQGFsOw?feature=oembed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dhook@msu.edu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824" y="1643974"/>
            <a:ext cx="7772400" cy="2344366"/>
          </a:xfrm>
        </p:spPr>
        <p:txBody>
          <a:bodyPr lIns="91440" tIns="45720" rIns="91440" bIns="45720" anchor="t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Gotham Book"/>
                <a:ea typeface="Calibri" panose="020F0502020204030204" pitchFamily="34" charset="0"/>
                <a:cs typeface="Times New Roman" panose="02020603050405020304" pitchFamily="18" charset="0"/>
              </a:rPr>
              <a:t>Scaling Strengths Based Development in the Changing Landscape of Higher Education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824" y="3858517"/>
            <a:ext cx="7772400" cy="2102356"/>
          </a:xfrm>
        </p:spPr>
        <p:txBody>
          <a:bodyPr lIns="91440" tIns="45720" rIns="91440" bIns="45720" anchor="t">
            <a:normAutofit lnSpcReduction="10000"/>
          </a:bodyPr>
          <a:lstStyle/>
          <a:p>
            <a:pPr algn="ctr"/>
            <a:endParaRPr lang="en-US" dirty="0">
              <a:cs typeface="Arial"/>
            </a:endParaRPr>
          </a:p>
          <a:p>
            <a:pPr algn="ctr"/>
            <a:r>
              <a:rPr lang="en-US" b="1" dirty="0">
                <a:ea typeface="ＭＳ Ｐゴシック"/>
              </a:rPr>
              <a:t>Danielle Hook</a:t>
            </a:r>
          </a:p>
          <a:p>
            <a:pPr algn="ctr"/>
            <a:r>
              <a:rPr lang="en-US" i="1" dirty="0">
                <a:ea typeface="ＭＳ Ｐゴシック"/>
              </a:rPr>
              <a:t>Learning &amp; Development Manager</a:t>
            </a:r>
            <a:endParaRPr lang="en-US" dirty="0"/>
          </a:p>
          <a:p>
            <a:pPr algn="ctr"/>
            <a:r>
              <a:rPr lang="en-US" i="1" dirty="0">
                <a:ea typeface="ＭＳ Ｐゴシック"/>
                <a:cs typeface="+mn-lt"/>
              </a:rPr>
              <a:t>MSU Human Resources</a:t>
            </a:r>
          </a:p>
          <a:p>
            <a:pPr algn="ctr"/>
            <a:r>
              <a:rPr lang="en-US" i="1" dirty="0">
                <a:ea typeface="ＭＳ Ｐゴシック"/>
                <a:cs typeface="+mn-lt"/>
              </a:rPr>
              <a:t>Organization &amp; Professional Development</a:t>
            </a:r>
          </a:p>
          <a:p>
            <a:pPr algn="ctr"/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68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Course Objectives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87E846-8B06-BA42-8178-4D75D93C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9668"/>
            <a:ext cx="8229600" cy="4066495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Reflect on individual talents and strengths utilizing the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CliftonStrengths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framework.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Appreciate the diversity of talents and strengths amongst the team.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Communicate individual contributions, limitations, needs, and boundaries to other members of the team.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Evaluate the influence of the team’s strengths profile on the execution of work.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8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2908" y="2692579"/>
            <a:ext cx="7772400" cy="1301965"/>
          </a:xfrm>
        </p:spPr>
        <p:txBody>
          <a:bodyPr/>
          <a:lstStyle/>
          <a:p>
            <a:pPr algn="ctr"/>
            <a:r>
              <a:rPr lang="en-US"/>
              <a:t>Overview of </a:t>
            </a:r>
            <a:r>
              <a:rPr lang="en-US" err="1"/>
              <a:t>CliftonStrengths</a:t>
            </a:r>
            <a:r>
              <a:rPr lang="en-US"/>
              <a:t> History &amp; Assessment</a:t>
            </a:r>
          </a:p>
        </p:txBody>
      </p:sp>
    </p:spTree>
    <p:extLst>
      <p:ext uri="{BB962C8B-B14F-4D97-AF65-F5344CB8AC3E}">
        <p14:creationId xmlns:p14="http://schemas.microsoft.com/office/powerpoint/2010/main" val="229447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51" y="1000543"/>
            <a:ext cx="8229600" cy="406649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“What if we focused on what is right with people, rather than what is wrong with them?” </a:t>
            </a:r>
            <a:r>
              <a:rPr lang="en-US" i="1"/>
              <a:t>– Donald Clifton</a:t>
            </a:r>
          </a:p>
        </p:txBody>
      </p:sp>
      <p:pic>
        <p:nvPicPr>
          <p:cNvPr id="2050" name="Picture 2" descr="Image result for donald clif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04" y="2230410"/>
            <a:ext cx="5340693" cy="43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9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History of the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under the leadership of educational psychologist Donald Clifton</a:t>
            </a:r>
          </a:p>
          <a:p>
            <a:r>
              <a:rPr lang="en-US" dirty="0"/>
              <a:t>Worked with Gallup to develop Clifton StrengthsFinder as an objective measure of personal talent</a:t>
            </a:r>
          </a:p>
          <a:p>
            <a:r>
              <a:rPr lang="en-US" dirty="0"/>
              <a:t>Assessment has withstood a few evolutions, while delivering consistent results</a:t>
            </a:r>
          </a:p>
        </p:txBody>
      </p:sp>
    </p:spTree>
    <p:extLst>
      <p:ext uri="{BB962C8B-B14F-4D97-AF65-F5344CB8AC3E}">
        <p14:creationId xmlns:p14="http://schemas.microsoft.com/office/powerpoint/2010/main" val="375198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A1C4-C4AD-923F-0191-F50DD0B6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C928-48EF-3C30-D763-10E94041F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57E33-0CAF-1306-80D1-45DBD294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2252"/>
            <a:ext cx="8144990" cy="4959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30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354"/>
            <a:ext cx="8440911" cy="2335601"/>
          </a:xfrm>
        </p:spPr>
        <p:txBody>
          <a:bodyPr/>
          <a:lstStyle/>
          <a:p>
            <a:pPr marL="0" indent="0">
              <a:buNone/>
            </a:pPr>
            <a:r>
              <a:rPr lang="en-US" sz="1800" b="1"/>
              <a:t>Talent: </a:t>
            </a:r>
            <a:r>
              <a:rPr lang="en-US" sz="1800"/>
              <a:t>A talent is a naturally recurring pattern of thought, feeling, or behavior that can be productively applied. It is also where strength begins.</a:t>
            </a:r>
          </a:p>
          <a:p>
            <a:endParaRPr lang="en-US" sz="1800" b="1"/>
          </a:p>
          <a:p>
            <a:pPr marL="0" indent="0">
              <a:buNone/>
            </a:pPr>
            <a:r>
              <a:rPr lang="en-US" sz="1800" b="1"/>
              <a:t>Strength: </a:t>
            </a:r>
            <a:r>
              <a:rPr lang="en-US" sz="1800"/>
              <a:t>A strength is the ability to provide consistent, near-perfect performance in a given activity. Strengths are produced when talents are refined with </a:t>
            </a:r>
            <a:r>
              <a:rPr lang="en-US" sz="1800" i="1"/>
              <a:t>knowledge</a:t>
            </a:r>
            <a:r>
              <a:rPr lang="en-US" sz="1800"/>
              <a:t> and </a:t>
            </a:r>
            <a:r>
              <a:rPr lang="en-US" sz="1800" i="1"/>
              <a:t>skill.</a:t>
            </a:r>
            <a:r>
              <a:rPr lang="en-US" sz="1800"/>
              <a:t> As you develop strengths by building on your greatest talents, achievements will follow.</a:t>
            </a:r>
          </a:p>
          <a:p>
            <a:pPr marL="0" indent="0">
              <a:buNone/>
            </a:pPr>
            <a:endParaRPr lang="en-US" sz="1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309" y="3998856"/>
            <a:ext cx="3221398" cy="2670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4268758"/>
            <a:ext cx="5619155" cy="17362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8453B"/>
              </a:buClr>
              <a:buFont typeface="Arial"/>
              <a:buChar char="•"/>
              <a:defRPr sz="2800" b="0" i="0" kern="1200">
                <a:solidFill>
                  <a:srgbClr val="595959"/>
                </a:solidFill>
                <a:latin typeface="+mn-lt"/>
                <a:ea typeface="ＭＳ Ｐゴシック" charset="-128"/>
                <a:cs typeface="Gotham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 kern="1200">
                <a:solidFill>
                  <a:srgbClr val="595959"/>
                </a:solidFill>
                <a:latin typeface="+mn-lt"/>
                <a:ea typeface="ＭＳ Ｐゴシック" charset="-128"/>
                <a:cs typeface="Gotham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  <a:cs typeface="Gotham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ＭＳ Ｐゴシック" charset="-128"/>
                <a:cs typeface="Gotham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ＭＳ Ｐゴシック" charset="-128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87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8193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/>
              <a:t>34 Strengths – Four Domains</a:t>
            </a:r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19735850-0E6B-4A29-B50D-CC320BA0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3" y="1563562"/>
            <a:ext cx="8469743" cy="46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4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770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/>
              <a:t>Your report is a beginning, not an end.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25" y="1827809"/>
            <a:ext cx="7304350" cy="44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103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2908" y="2982026"/>
            <a:ext cx="7772400" cy="1301965"/>
          </a:xfrm>
        </p:spPr>
        <p:txBody>
          <a:bodyPr/>
          <a:lstStyle/>
          <a:p>
            <a:pPr algn="ctr"/>
            <a:r>
              <a:rPr lang="en-US"/>
              <a:t>Name it!</a:t>
            </a:r>
          </a:p>
        </p:txBody>
      </p:sp>
    </p:spTree>
    <p:extLst>
      <p:ext uri="{BB962C8B-B14F-4D97-AF65-F5344CB8AC3E}">
        <p14:creationId xmlns:p14="http://schemas.microsoft.com/office/powerpoint/2010/main" val="1823767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ea typeface="ＭＳ Ｐゴシック"/>
              </a:rPr>
              <a:t>Pre-work review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Select </a:t>
            </a:r>
            <a:r>
              <a:rPr lang="en-US" u="sng"/>
              <a:t>2 different </a:t>
            </a:r>
            <a:r>
              <a:rPr lang="en-US"/>
              <a:t>colored highlighters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Read through your Signature Themes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accent3"/>
                </a:solidFill>
              </a:rPr>
              <a:t>In one color, highlight the statements, words, or phrases with which you identify or find most relatable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solidFill>
                  <a:schemeClr val="accent1"/>
                </a:solidFill>
              </a:rPr>
              <a:t>Using another color, highlight the statements, words or phrases that you are unsure of, that do not resonate or with which you cannot identify</a:t>
            </a:r>
            <a:endParaRPr lang="en-US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21C6D9-6B41-E447-B090-4A45ED000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1583" y="617251"/>
            <a:ext cx="1442417" cy="144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4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dirty="0">
                <a:ea typeface="ＭＳ Ｐゴシック"/>
              </a:rPr>
              <a:t>Good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16" y="2093282"/>
            <a:ext cx="8229600" cy="4066495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dirty="0">
                <a:ea typeface="ＭＳ Ｐゴシック"/>
              </a:rPr>
              <a:t>Please add your name to a table tent along with your top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ea typeface="ＭＳ Ｐゴシック"/>
              </a:rPr>
              <a:t> 5 strengths</a:t>
            </a:r>
            <a:r>
              <a:rPr lang="en-US" dirty="0">
                <a:ea typeface="ＭＳ Ｐゴシック"/>
              </a:rPr>
              <a:t> </a:t>
            </a:r>
          </a:p>
          <a:p>
            <a:pPr marL="0" indent="0" algn="ctr">
              <a:buNone/>
            </a:pPr>
            <a:endParaRPr lang="en-US" dirty="0">
              <a:ea typeface="ＭＳ Ｐゴシック"/>
            </a:endParaRPr>
          </a:p>
          <a:p>
            <a:pPr marL="0" indent="0" algn="ctr">
              <a:buNone/>
            </a:pPr>
            <a:r>
              <a:rPr lang="en-US" dirty="0">
                <a:ea typeface="ＭＳ Ｐゴシック"/>
              </a:rPr>
              <a:t>These can be found in the 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ea typeface="ＭＳ Ｐゴシック"/>
              </a:rPr>
              <a:t>Signature Themes Report 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a typeface="ＭＳ Ｐゴシック"/>
              </a:rPr>
              <a:t>&amp;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a typeface="ＭＳ Ｐゴシック"/>
              </a:rPr>
              <a:t>Theme Insights Report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5" name="Graphic 5" descr="Document with solid fill">
            <a:extLst>
              <a:ext uri="{FF2B5EF4-FFF2-40B4-BE49-F238E27FC236}">
                <a16:creationId xmlns:a16="http://schemas.microsoft.com/office/drawing/2014/main" id="{CF0F0901-99BA-4B11-B6CA-B2A9F1EE8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3316" y="698223"/>
            <a:ext cx="454716" cy="4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87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64DE-9895-45ED-AEC5-E9E26A96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A0A31-E875-4564-B204-2833371FB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learn while reading through the results?</a:t>
            </a:r>
          </a:p>
          <a:p>
            <a:r>
              <a:rPr lang="en-US" dirty="0"/>
              <a:t>Did any language jump out to you very accurate?</a:t>
            </a:r>
          </a:p>
          <a:p>
            <a:r>
              <a:rPr lang="en-US" dirty="0"/>
              <a:t>Did you reject or fail to connect with any of the language? </a:t>
            </a:r>
          </a:p>
          <a:p>
            <a:r>
              <a:rPr lang="en-US" dirty="0"/>
              <a:t>What questions do you still have?</a:t>
            </a:r>
          </a:p>
        </p:txBody>
      </p:sp>
    </p:spTree>
    <p:extLst>
      <p:ext uri="{BB962C8B-B14F-4D97-AF65-F5344CB8AC3E}">
        <p14:creationId xmlns:p14="http://schemas.microsoft.com/office/powerpoint/2010/main" val="1153764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B6F8-CD85-B7EB-494A-8E16CF8C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25B1-8635-BFB4-64E5-D859C372D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2908" y="2982026"/>
            <a:ext cx="7772400" cy="1301965"/>
          </a:xfrm>
        </p:spPr>
        <p:txBody>
          <a:bodyPr/>
          <a:lstStyle/>
          <a:p>
            <a:pPr algn="ctr"/>
            <a:r>
              <a:rPr lang="en-US"/>
              <a:t>Claim it!</a:t>
            </a:r>
          </a:p>
        </p:txBody>
      </p:sp>
    </p:spTree>
    <p:extLst>
      <p:ext uri="{BB962C8B-B14F-4D97-AF65-F5344CB8AC3E}">
        <p14:creationId xmlns:p14="http://schemas.microsoft.com/office/powerpoint/2010/main" val="1062090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7974"/>
            <a:ext cx="8229600" cy="480233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ea typeface="ＭＳ Ｐゴシック"/>
              </a:rPr>
              <a:t>Strengths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928"/>
            <a:ext cx="8220706" cy="479279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ea typeface="ＭＳ Ｐゴシック"/>
              </a:rPr>
              <a:t>At your tables, discuss the following: 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Where do you see your strengths showing up in your personal/professional life?</a:t>
            </a:r>
          </a:p>
          <a:p>
            <a:pPr marL="514350" indent="-51435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Are there activities you enjoy that engage multiple strengths at the same time?</a:t>
            </a:r>
          </a:p>
          <a:p>
            <a:pPr marL="514350" indent="-514350">
              <a:buAutoNum type="arabicPeriod"/>
            </a:pPr>
            <a:endParaRPr lang="en-US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How have your strengths helped you succeed in the past? </a:t>
            </a:r>
            <a:endParaRPr lang="en-US" dirty="0">
              <a:ea typeface="ＭＳ Ｐゴシック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4DC82E-E70E-2C4F-BE8C-C11BF736C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7250" y="616702"/>
            <a:ext cx="922274" cy="9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8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33DC-AC4D-4423-A6EC-997E6FB4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29" y="864508"/>
            <a:ext cx="8229600" cy="480233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ea typeface="ＭＳ Ｐゴシック"/>
              </a:rPr>
              <a:t>Balconies &amp; Basements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C40F-6CE6-49D4-BEFB-96669390A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29" y="1545473"/>
            <a:ext cx="8229600" cy="4066495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ＭＳ Ｐゴシック"/>
              </a:rPr>
              <a:t>The </a:t>
            </a:r>
            <a:r>
              <a:rPr lang="en-US" b="1" dirty="0">
                <a:ea typeface="ＭＳ Ｐゴシック"/>
              </a:rPr>
              <a:t>Balcony</a:t>
            </a:r>
            <a:r>
              <a:rPr lang="en-US" dirty="0">
                <a:ea typeface="ＭＳ Ｐゴシック"/>
              </a:rPr>
              <a:t> descriptors are those that sound like compliments. Balcony can also describe the use of a talent in a highly effective manner. </a:t>
            </a:r>
          </a:p>
          <a:p>
            <a:endParaRPr lang="en-US" dirty="0"/>
          </a:p>
          <a:p>
            <a:r>
              <a:rPr lang="en-US" dirty="0">
                <a:ea typeface="ＭＳ Ｐゴシック"/>
              </a:rPr>
              <a:t>The </a:t>
            </a:r>
            <a:r>
              <a:rPr lang="en-US" b="1" dirty="0">
                <a:ea typeface="ＭＳ Ｐゴシック"/>
              </a:rPr>
              <a:t>Basement</a:t>
            </a:r>
            <a:r>
              <a:rPr lang="en-US" dirty="0">
                <a:ea typeface="ＭＳ Ｐゴシック"/>
              </a:rPr>
              <a:t> descriptors are the barrier labels, terms used when a talent is mistakenly devalued, dismissed, or understood as a weakness. Barrier labels </a:t>
            </a:r>
            <a:r>
              <a:rPr lang="en-US" dirty="0"/>
              <a:t>prevent us from experiencing our full potential.</a:t>
            </a:r>
          </a:p>
          <a:p>
            <a:endParaRPr lang="en-US" dirty="0">
              <a:ea typeface="ＭＳ Ｐゴシック"/>
            </a:endParaRPr>
          </a:p>
          <a:p>
            <a:endParaRPr lang="en-US" dirty="0"/>
          </a:p>
        </p:txBody>
      </p:sp>
      <p:pic>
        <p:nvPicPr>
          <p:cNvPr id="5" name="Graphic 5" descr="Document with solid fill">
            <a:extLst>
              <a:ext uri="{FF2B5EF4-FFF2-40B4-BE49-F238E27FC236}">
                <a16:creationId xmlns:a16="http://schemas.microsoft.com/office/drawing/2014/main" id="{56FED2AD-53F4-4C0F-AFC8-B285BEE74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3316" y="698223"/>
            <a:ext cx="454716" cy="4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31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92" y="894769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Perceptions &amp; Expression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726"/>
            <a:ext cx="8229600" cy="4066495"/>
          </a:xfrm>
        </p:spPr>
        <p:txBody>
          <a:bodyPr lIns="91440" tIns="45720" rIns="91440" bIns="45720" anchor="t"/>
          <a:lstStyle/>
          <a:p>
            <a:r>
              <a:rPr lang="en-US" dirty="0"/>
              <a:t>Themes are neutral, perceptions are not</a:t>
            </a:r>
          </a:p>
          <a:p>
            <a:r>
              <a:rPr lang="en-US" dirty="0"/>
              <a:t>We control our expression and our bias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2D02E5-E41E-4FED-A87B-9C605E5B0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7250" y="616702"/>
            <a:ext cx="922274" cy="9222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76581-1D80-D112-3788-5A0245CAD789}"/>
              </a:ext>
            </a:extLst>
          </p:cNvPr>
          <p:cNvCxnSpPr>
            <a:cxnSpLocks/>
          </p:cNvCxnSpPr>
          <p:nvPr/>
        </p:nvCxnSpPr>
        <p:spPr>
          <a:xfrm>
            <a:off x="4364736" y="3234178"/>
            <a:ext cx="0" cy="3422654"/>
          </a:xfrm>
          <a:prstGeom prst="line">
            <a:avLst/>
          </a:prstGeom>
          <a:ln>
            <a:solidFill>
              <a:srgbClr val="1845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88B496-DE23-7D36-0A23-49E3D1DE1806}"/>
              </a:ext>
            </a:extLst>
          </p:cNvPr>
          <p:cNvCxnSpPr>
            <a:cxnSpLocks/>
          </p:cNvCxnSpPr>
          <p:nvPr/>
        </p:nvCxnSpPr>
        <p:spPr>
          <a:xfrm>
            <a:off x="2474980" y="4810384"/>
            <a:ext cx="3925824" cy="0"/>
          </a:xfrm>
          <a:prstGeom prst="line">
            <a:avLst/>
          </a:prstGeom>
          <a:ln>
            <a:solidFill>
              <a:srgbClr val="1845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CAD57DB-71F9-910F-CF21-25B647728012}"/>
              </a:ext>
            </a:extLst>
          </p:cNvPr>
          <p:cNvSpPr txBox="1"/>
          <p:nvPr/>
        </p:nvSpPr>
        <p:spPr>
          <a:xfrm>
            <a:off x="2474980" y="2872797"/>
            <a:ext cx="170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7DCC1-267D-7548-21D8-0044C83D9FA9}"/>
              </a:ext>
            </a:extLst>
          </p:cNvPr>
          <p:cNvSpPr txBox="1"/>
          <p:nvPr/>
        </p:nvSpPr>
        <p:spPr>
          <a:xfrm>
            <a:off x="4596392" y="2917186"/>
            <a:ext cx="170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Expression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6916E-28FF-FB93-9D09-CAAB00E58CF6}"/>
              </a:ext>
            </a:extLst>
          </p:cNvPr>
          <p:cNvSpPr txBox="1"/>
          <p:nvPr/>
        </p:nvSpPr>
        <p:spPr>
          <a:xfrm>
            <a:off x="871736" y="3634368"/>
            <a:ext cx="170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Balcony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B60926-8E1A-FB6D-7B13-33A9AE1D7FCE}"/>
              </a:ext>
            </a:extLst>
          </p:cNvPr>
          <p:cNvSpPr txBox="1"/>
          <p:nvPr/>
        </p:nvSpPr>
        <p:spPr>
          <a:xfrm>
            <a:off x="871737" y="5419384"/>
            <a:ext cx="170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Basement</a:t>
            </a:r>
          </a:p>
        </p:txBody>
      </p:sp>
    </p:spTree>
    <p:extLst>
      <p:ext uri="{BB962C8B-B14F-4D97-AF65-F5344CB8AC3E}">
        <p14:creationId xmlns:p14="http://schemas.microsoft.com/office/powerpoint/2010/main" val="1518753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4E2A-8F28-BE65-6CC6-63C2EF10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E1F65-F6E1-0F5D-F699-F33D983E4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94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2908" y="2692579"/>
            <a:ext cx="7772400" cy="1301965"/>
          </a:xfrm>
        </p:spPr>
        <p:txBody>
          <a:bodyPr/>
          <a:lstStyle/>
          <a:p>
            <a:pPr algn="ctr"/>
            <a:r>
              <a:rPr lang="en-US"/>
              <a:t>The Best of Us</a:t>
            </a:r>
          </a:p>
        </p:txBody>
      </p:sp>
    </p:spTree>
    <p:extLst>
      <p:ext uri="{BB962C8B-B14F-4D97-AF65-F5344CB8AC3E}">
        <p14:creationId xmlns:p14="http://schemas.microsoft.com/office/powerpoint/2010/main" val="282280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1CF4-3FD1-4749-88BD-75F0E878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cs typeface="Arial"/>
              </a:rPr>
              <a:t>The Best of Us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107D6-0BF7-41FD-B225-8483EBB3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You get the best of me when…</a:t>
            </a:r>
          </a:p>
          <a:p>
            <a:r>
              <a:rPr lang="en-US">
                <a:ea typeface="+mn-lt"/>
                <a:cs typeface="+mn-lt"/>
              </a:rPr>
              <a:t>You get the worst of me when…</a:t>
            </a:r>
          </a:p>
          <a:p>
            <a:r>
              <a:rPr lang="en-US">
                <a:ea typeface="+mn-lt"/>
                <a:cs typeface="+mn-lt"/>
              </a:rPr>
              <a:t>You can count on me to…</a:t>
            </a:r>
          </a:p>
          <a:p>
            <a:r>
              <a:rPr lang="en-US">
                <a:ea typeface="+mn-lt"/>
                <a:cs typeface="+mn-lt"/>
              </a:rPr>
              <a:t>What I need from you is…</a:t>
            </a:r>
            <a:endParaRPr lang="en-US"/>
          </a:p>
        </p:txBody>
      </p:sp>
      <p:pic>
        <p:nvPicPr>
          <p:cNvPr id="4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7D9419FE-439D-41E2-BCBF-40A2D3829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39" y="2935562"/>
            <a:ext cx="2743200" cy="3613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1E191F97-98CF-4C60-B925-080CC7997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16" y="698223"/>
            <a:ext cx="454716" cy="4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3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2908" y="2692579"/>
            <a:ext cx="7772400" cy="1301965"/>
          </a:xfrm>
        </p:spPr>
        <p:txBody>
          <a:bodyPr/>
          <a:lstStyle/>
          <a:p>
            <a:pPr algn="ctr"/>
            <a:r>
              <a:rPr lang="en-US" dirty="0"/>
              <a:t>Love, Frustrate, Appreciate</a:t>
            </a:r>
          </a:p>
        </p:txBody>
      </p:sp>
    </p:spTree>
    <p:extLst>
      <p:ext uri="{BB962C8B-B14F-4D97-AF65-F5344CB8AC3E}">
        <p14:creationId xmlns:p14="http://schemas.microsoft.com/office/powerpoint/2010/main" val="119684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54" y="870704"/>
            <a:ext cx="8229600" cy="480233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ea typeface="ＭＳ Ｐゴシック"/>
              </a:rPr>
              <a:t>Warm up &amp; Introductions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85" y="1792820"/>
            <a:ext cx="8229600" cy="406649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ea typeface="ＭＳ Ｐゴシック"/>
              </a:rPr>
              <a:t>Please share the following about yourself: </a:t>
            </a:r>
            <a:endParaRPr lang="en-US" dirty="0"/>
          </a:p>
          <a:p>
            <a:r>
              <a:rPr lang="en-US" dirty="0">
                <a:ea typeface="ＭＳ Ｐゴシック"/>
              </a:rPr>
              <a:t>Name &amp; role </a:t>
            </a:r>
          </a:p>
          <a:p>
            <a:r>
              <a:rPr lang="en-US" dirty="0">
                <a:ea typeface="ＭＳ Ｐゴシック"/>
              </a:rPr>
              <a:t>First impressions of the assessment or your results, for example: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Did anything surprise you?</a:t>
            </a:r>
          </a:p>
          <a:p>
            <a:pPr lvl="1"/>
            <a:r>
              <a:rPr lang="en-US" dirty="0">
                <a:ea typeface="+mn-lt"/>
                <a:cs typeface="+mn-lt"/>
              </a:rPr>
              <a:t>How was your experience while taking the assessment?</a:t>
            </a:r>
          </a:p>
          <a:p>
            <a:pPr lvl="1">
              <a:buClr>
                <a:srgbClr val="404040"/>
              </a:buClr>
            </a:pPr>
            <a:r>
              <a:rPr lang="en-US" dirty="0">
                <a:ea typeface="+mn-lt"/>
                <a:cs typeface="+mn-lt"/>
              </a:rPr>
              <a:t>How do you feel about your results?</a:t>
            </a:r>
          </a:p>
          <a:p>
            <a:pPr lvl="1"/>
            <a:r>
              <a:rPr lang="en-US" dirty="0">
                <a:ea typeface="+mn-lt"/>
                <a:cs typeface="+mn-lt"/>
              </a:rPr>
              <a:t>Any lingering questions?</a:t>
            </a:r>
            <a:endParaRPr lang="en-US" dirty="0"/>
          </a:p>
          <a:p>
            <a:pPr lvl="1">
              <a:buClr>
                <a:prstClr val="black">
                  <a:lumMod val="75000"/>
                  <a:lumOff val="25000"/>
                </a:prst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25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C16E5C-842A-4D54-B781-F1B1F6B03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661" y="485192"/>
            <a:ext cx="5084950" cy="6275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373FEF3-54C1-447E-8172-C71CFCB997D9}"/>
              </a:ext>
            </a:extLst>
          </p:cNvPr>
          <p:cNvGraphicFramePr/>
          <p:nvPr/>
        </p:nvGraphicFramePr>
        <p:xfrm>
          <a:off x="-1256523" y="731837"/>
          <a:ext cx="6096000" cy="552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7581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E6F7-34EB-15A0-023A-9B32A1C2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90585"/>
            <a:ext cx="8229600" cy="4802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Team Strengths Map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0FE53E-098E-62BE-C6BD-E0B200650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667738"/>
              </p:ext>
            </p:extLst>
          </p:nvPr>
        </p:nvGraphicFramePr>
        <p:xfrm>
          <a:off x="297827" y="4348802"/>
          <a:ext cx="7907235" cy="2421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7" descr="Chart&#10;&#10;Description automatically generated">
            <a:extLst>
              <a:ext uri="{FF2B5EF4-FFF2-40B4-BE49-F238E27FC236}">
                <a16:creationId xmlns:a16="http://schemas.microsoft.com/office/drawing/2014/main" id="{37D27306-C042-2671-6F23-59803C422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39" y="1095111"/>
            <a:ext cx="8467969" cy="36322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9330E8-9D63-358F-667A-3C8A6CD64844}"/>
              </a:ext>
            </a:extLst>
          </p:cNvPr>
          <p:cNvSpPr/>
          <p:nvPr/>
        </p:nvSpPr>
        <p:spPr>
          <a:xfrm>
            <a:off x="1242060" y="2941320"/>
            <a:ext cx="108966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7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4470-41CD-18EB-F1F0-15C656D9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C25A3-09BA-C91A-CA5D-155C75B2E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86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7857-F8B5-18F7-1237-A6006BE4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Mid-Day Check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505E6-5AA7-03E1-1059-80552C0B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you feeling about this material?</a:t>
            </a:r>
          </a:p>
          <a:p>
            <a:r>
              <a:rPr lang="en-US" dirty="0"/>
              <a:t>What questions can we answer? </a:t>
            </a:r>
          </a:p>
          <a:p>
            <a:r>
              <a:rPr lang="en-US" dirty="0"/>
              <a:t>Any key insights or takeaways?</a:t>
            </a:r>
          </a:p>
          <a:p>
            <a:r>
              <a:rPr lang="en-US" dirty="0"/>
              <a:t>Anything of interest we can explore further this afternoon?</a:t>
            </a:r>
          </a:p>
        </p:txBody>
      </p:sp>
    </p:spTree>
    <p:extLst>
      <p:ext uri="{BB962C8B-B14F-4D97-AF65-F5344CB8AC3E}">
        <p14:creationId xmlns:p14="http://schemas.microsoft.com/office/powerpoint/2010/main" val="3434458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66E50-21ED-91EF-BD61-0AEBD7769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83" y="1806663"/>
            <a:ext cx="7971817" cy="1301965"/>
          </a:xfrm>
        </p:spPr>
        <p:txBody>
          <a:bodyPr/>
          <a:lstStyle/>
          <a:p>
            <a:r>
              <a:rPr lang="en-US" dirty="0"/>
              <a:t>Strengths Based Leadership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E5C9C2-66CD-AFC5-9F4A-808FCE1EC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Managers, Supervisors, Leaders</a:t>
            </a:r>
          </a:p>
        </p:txBody>
      </p:sp>
    </p:spTree>
    <p:extLst>
      <p:ext uri="{BB962C8B-B14F-4D97-AF65-F5344CB8AC3E}">
        <p14:creationId xmlns:p14="http://schemas.microsoft.com/office/powerpoint/2010/main" val="2362453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40B1-8550-82E0-0854-BE3E1D00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38D44-75BE-2414-BB52-12EAA224D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Understand manager-specific strengths using the newly released </a:t>
            </a:r>
            <a:r>
              <a:rPr lang="en-US" sz="2400" dirty="0" err="1"/>
              <a:t>CliftonStrengths</a:t>
            </a:r>
            <a:r>
              <a:rPr lang="en-US" sz="2400" dirty="0"/>
              <a:t> for Managers Report.</a:t>
            </a:r>
          </a:p>
          <a:p>
            <a:r>
              <a:rPr lang="en-US" sz="2400" dirty="0"/>
              <a:t>Evaluate the needs of their team to identify strengths-based solutions and support.</a:t>
            </a:r>
          </a:p>
          <a:p>
            <a:r>
              <a:rPr lang="en-US" sz="2400" dirty="0"/>
              <a:t>Develop simple, actionable steps to enrich leadership practice with strengths-based behaviors, tapping into Gallup’s 7 Core Competencies of Transformational Leaders.</a:t>
            </a:r>
          </a:p>
        </p:txBody>
      </p:sp>
    </p:spTree>
    <p:extLst>
      <p:ext uri="{BB962C8B-B14F-4D97-AF65-F5344CB8AC3E}">
        <p14:creationId xmlns:p14="http://schemas.microsoft.com/office/powerpoint/2010/main" val="4226168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543DE-FCD5-B326-61D3-CB7CF9C1F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13BF26C-222E-2A2E-740B-839A9F89C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030807"/>
            <a:ext cx="7772400" cy="281482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would you define Strengths-based leadership?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What might this look like in practice?</a:t>
            </a:r>
          </a:p>
        </p:txBody>
      </p:sp>
    </p:spTree>
    <p:extLst>
      <p:ext uri="{BB962C8B-B14F-4D97-AF65-F5344CB8AC3E}">
        <p14:creationId xmlns:p14="http://schemas.microsoft.com/office/powerpoint/2010/main" val="653084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CBF5-D355-A79F-2CA3-10770D21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Strengths-Based Leadership?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A71B9-9DC6-632F-8A0E-D07D01057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>
                <a:solidFill>
                  <a:srgbClr val="333333"/>
                </a:solidFill>
                <a:effectLst/>
                <a:latin typeface="ProximaNova-n4"/>
              </a:rPr>
              <a:t>Strengths-based leadership is the ability to identify and make the best use of your own and your team members' strengths. (MindTools)</a:t>
            </a:r>
          </a:p>
          <a:p>
            <a:endParaRPr lang="en-US" b="0" i="0">
              <a:solidFill>
                <a:srgbClr val="333333"/>
              </a:solidFill>
              <a:effectLst/>
              <a:latin typeface="ProximaNova-n4"/>
            </a:endParaRPr>
          </a:p>
          <a:p>
            <a:r>
              <a:rPr lang="en-US">
                <a:solidFill>
                  <a:srgbClr val="333333"/>
                </a:solidFill>
                <a:latin typeface="ProximaNova-n4"/>
              </a:rPr>
              <a:t>The underlying belief that people have several times more potential for growth building on their strengths rather than fixing their weaknesses. (David </a:t>
            </a:r>
            <a:r>
              <a:rPr lang="en-US" err="1">
                <a:solidFill>
                  <a:srgbClr val="333333"/>
                </a:solidFill>
                <a:latin typeface="ProximaNova-n4"/>
              </a:rPr>
              <a:t>Burkus</a:t>
            </a:r>
            <a:r>
              <a:rPr lang="en-US">
                <a:solidFill>
                  <a:srgbClr val="333333"/>
                </a:solidFill>
                <a:latin typeface="ProximaNova-n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3564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3B1BA-E071-4732-AD35-A60E32C2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Benefits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5B30-374C-0A06-7566-A599B459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7625"/>
            <a:ext cx="8229600" cy="4066495"/>
          </a:xfrm>
        </p:spPr>
        <p:txBody>
          <a:bodyPr/>
          <a:lstStyle/>
          <a:p>
            <a:r>
              <a:rPr lang="en-US" dirty="0"/>
              <a:t>Promotes delegation</a:t>
            </a:r>
          </a:p>
          <a:p>
            <a:r>
              <a:rPr lang="en-US" dirty="0"/>
              <a:t>Individualized recognition </a:t>
            </a:r>
          </a:p>
          <a:p>
            <a:r>
              <a:rPr lang="en-US" dirty="0"/>
              <a:t>Foster sense of mastery and purpose</a:t>
            </a:r>
          </a:p>
          <a:p>
            <a:r>
              <a:rPr lang="en-US" dirty="0"/>
              <a:t>Strategically align resources</a:t>
            </a:r>
          </a:p>
          <a:p>
            <a:r>
              <a:rPr lang="en-US" dirty="0"/>
              <a:t>Celebrate diversity, foster inclusivity</a:t>
            </a:r>
          </a:p>
          <a:p>
            <a:r>
              <a:rPr lang="en-US" dirty="0"/>
              <a:t>Enables targeted performance planning</a:t>
            </a:r>
          </a:p>
          <a:p>
            <a:r>
              <a:rPr lang="en-US" dirty="0"/>
              <a:t>Model cultural values</a:t>
            </a:r>
          </a:p>
          <a:p>
            <a:r>
              <a:rPr lang="en-US" dirty="0"/>
              <a:t>Increased performance</a:t>
            </a:r>
          </a:p>
          <a:p>
            <a:r>
              <a:rPr lang="en-US" dirty="0"/>
              <a:t>Lower attrition </a:t>
            </a:r>
          </a:p>
        </p:txBody>
      </p:sp>
    </p:spTree>
    <p:extLst>
      <p:ext uri="{BB962C8B-B14F-4D97-AF65-F5344CB8AC3E}">
        <p14:creationId xmlns:p14="http://schemas.microsoft.com/office/powerpoint/2010/main" val="407081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2908" y="2982026"/>
            <a:ext cx="7772400" cy="1301965"/>
          </a:xfrm>
        </p:spPr>
        <p:txBody>
          <a:bodyPr/>
          <a:lstStyle/>
          <a:p>
            <a:pPr algn="ctr"/>
            <a:r>
              <a:rPr lang="en-US"/>
              <a:t>The Needs of Followers</a:t>
            </a:r>
          </a:p>
        </p:txBody>
      </p:sp>
    </p:spTree>
    <p:extLst>
      <p:ext uri="{BB962C8B-B14F-4D97-AF65-F5344CB8AC3E}">
        <p14:creationId xmlns:p14="http://schemas.microsoft.com/office/powerpoint/2010/main" val="24398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Today’s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7A5DD-4E9B-B9B6-6F36-76AC65A5B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8:30	Welcome and introductions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8:45	Context and background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9:00	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Experiential Learning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Identity &amp; Maximize Your Strengths (Individuals and Teams)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12:00 Lunch (boxed lunches will be provided)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1:00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Experiential Learning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Strengths Based Leadership (Leaders)</a:t>
            </a: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3:00	Review and reflect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3:25	Wrap up and resources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54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44C0-1D34-E44D-7009-660C48D2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Needs of Followers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61CC04-F3FC-B350-432D-81683F4D2E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058988"/>
          <a:ext cx="8229600" cy="406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797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8869-231F-16A9-2B9A-A9E633D1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5845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/>
              <a:t>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39AD4-0518-55F3-CDBF-C0719678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5752"/>
            <a:ext cx="8229600" cy="4066495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ktiv-grotesk"/>
              </a:rPr>
              <a:t>Foundation for leading.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ktiv-grotesk"/>
              </a:rPr>
              <a:t>Honesty, clarity and behavioral predictability.</a:t>
            </a:r>
          </a:p>
          <a:p>
            <a:r>
              <a:rPr lang="en-US" dirty="0">
                <a:solidFill>
                  <a:srgbClr val="000000"/>
                </a:solidFill>
                <a:latin typeface="aktiv-grotesk"/>
              </a:rPr>
              <a:t>Credibility + reliability + intimacy</a:t>
            </a:r>
          </a:p>
          <a:p>
            <a:r>
              <a:rPr lang="en-US" dirty="0">
                <a:solidFill>
                  <a:srgbClr val="000000"/>
                </a:solidFill>
                <a:latin typeface="aktiv-grotesk"/>
              </a:rPr>
              <a:t>BRAVING Trust (</a:t>
            </a:r>
            <a:r>
              <a:rPr lang="en-US" dirty="0" err="1">
                <a:solidFill>
                  <a:srgbClr val="000000"/>
                </a:solidFill>
                <a:latin typeface="aktiv-grotesk"/>
              </a:rPr>
              <a:t>Brene</a:t>
            </a:r>
            <a:r>
              <a:rPr lang="en-US" dirty="0">
                <a:solidFill>
                  <a:srgbClr val="000000"/>
                </a:solidFill>
                <a:latin typeface="aktiv-grotesk"/>
              </a:rPr>
              <a:t> Brown)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ktiv-grotesk"/>
              </a:rPr>
              <a:t>Boundaries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ktiv-grotesk"/>
              </a:rPr>
              <a:t>Reliable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ktiv-grotesk"/>
              </a:rPr>
              <a:t>Accountable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ktiv-grotesk"/>
              </a:rPr>
              <a:t>Vault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ktiv-grotesk"/>
              </a:rPr>
              <a:t>Integrity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ktiv-grotesk"/>
              </a:rPr>
              <a:t>Non Judgement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ktiv-grotesk"/>
              </a:rPr>
              <a:t>Generosity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22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475C-891C-5B47-5DC1-999FA43F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Braving trust video? </a:t>
            </a:r>
          </a:p>
        </p:txBody>
      </p:sp>
      <p:pic>
        <p:nvPicPr>
          <p:cNvPr id="4" name="Online Media 3" title="Anatomy of Trust (abridged)">
            <a:hlinkClick r:id="" action="ppaction://media"/>
            <a:extLst>
              <a:ext uri="{FF2B5EF4-FFF2-40B4-BE49-F238E27FC236}">
                <a16:creationId xmlns:a16="http://schemas.microsoft.com/office/drawing/2014/main" id="{0EFF638F-4434-47B6-34E1-C00F413209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214" y="1864127"/>
            <a:ext cx="7922473" cy="44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876D-1328-E482-E75A-D2FF0D08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B7695-A5AA-E774-749F-3EDCDBF2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ktiv-grotesk"/>
              </a:rPr>
              <a:t>C</a:t>
            </a:r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aring about your followers holistically.</a:t>
            </a:r>
          </a:p>
          <a:p>
            <a:r>
              <a:rPr lang="en-US">
                <a:solidFill>
                  <a:srgbClr val="000000"/>
                </a:solidFill>
                <a:latin typeface="aktiv-grotesk"/>
              </a:rPr>
              <a:t>S</a:t>
            </a:r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eeing them as more than just their ability to perform.</a:t>
            </a:r>
            <a:endParaRPr lang="en-US">
              <a:solidFill>
                <a:srgbClr val="000000"/>
              </a:solidFill>
              <a:latin typeface="aktiv-grotesk"/>
            </a:endParaRPr>
          </a:p>
          <a:p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Share their own struggles and accept the same honesty from others.</a:t>
            </a:r>
          </a:p>
          <a:p>
            <a:r>
              <a:rPr lang="en-US">
                <a:solidFill>
                  <a:srgbClr val="000000"/>
                </a:solidFill>
                <a:latin typeface="aktiv-grotesk"/>
              </a:rPr>
              <a:t>Share human self.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8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2FC5-A031-A1B9-4C66-1C84F1B8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67CCF-F99C-5753-70E0-D13E2432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ktiv-grotesk"/>
              </a:rPr>
              <a:t>C</a:t>
            </a:r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reating space where people feel safe.</a:t>
            </a:r>
          </a:p>
          <a:p>
            <a:r>
              <a:rPr lang="en-US">
                <a:solidFill>
                  <a:srgbClr val="000000"/>
                </a:solidFill>
                <a:latin typeface="aktiv-grotesk"/>
              </a:rPr>
              <a:t>T</a:t>
            </a:r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hey can depend on you to answer their questions, hear their ideas and address their concerns.</a:t>
            </a:r>
          </a:p>
          <a:p>
            <a:r>
              <a:rPr lang="en-US">
                <a:solidFill>
                  <a:srgbClr val="000000"/>
                </a:solidFill>
                <a:latin typeface="aktiv-grotesk"/>
              </a:rPr>
              <a:t>P</a:t>
            </a:r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uts emphasis on the current moment.</a:t>
            </a:r>
          </a:p>
          <a:p>
            <a:r>
              <a:rPr lang="en-US">
                <a:solidFill>
                  <a:srgbClr val="000000"/>
                </a:solidFill>
                <a:latin typeface="aktiv-grotesk"/>
              </a:rPr>
              <a:t>Be the calm.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Communicate</a:t>
            </a:r>
            <a:r>
              <a:rPr lang="en-US">
                <a:solidFill>
                  <a:srgbClr val="000000"/>
                </a:solidFill>
                <a:latin typeface="aktiv-grotesk"/>
              </a:rPr>
              <a:t> to reduce storytelling and ambiguity.</a:t>
            </a:r>
            <a:endParaRPr lang="en-US" b="0" i="0">
              <a:solidFill>
                <a:srgbClr val="000000"/>
              </a:solidFill>
              <a:effectLst/>
              <a:latin typeface="aktiv-grotesk"/>
            </a:endParaRPr>
          </a:p>
          <a:p>
            <a:r>
              <a:rPr lang="en-US">
                <a:solidFill>
                  <a:srgbClr val="000000"/>
                </a:solidFill>
                <a:latin typeface="aktiv-grotesk"/>
              </a:rPr>
              <a:t>K</a:t>
            </a:r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eeping people grounded in the here and now -- knowing they can count on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08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5DFE0-07CC-DCD0-39AA-7B980443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EABB4-2D88-F9CD-5D38-D143B1FFD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Encourage people to believe in a better future.</a:t>
            </a:r>
          </a:p>
          <a:p>
            <a:r>
              <a:rPr lang="en-US">
                <a:solidFill>
                  <a:srgbClr val="000000"/>
                </a:solidFill>
                <a:latin typeface="aktiv-grotesk"/>
              </a:rPr>
              <a:t>H</a:t>
            </a:r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opefulness deals with the future.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People need to see that their leaders have a clear direction in mind.</a:t>
            </a:r>
          </a:p>
          <a:p>
            <a:r>
              <a:rPr lang="en-US">
                <a:solidFill>
                  <a:srgbClr val="000000"/>
                </a:solidFill>
                <a:latin typeface="aktiv-grotesk"/>
              </a:rPr>
              <a:t>H</a:t>
            </a:r>
            <a:r>
              <a:rPr lang="en-US" b="0" i="0">
                <a:solidFill>
                  <a:srgbClr val="000000"/>
                </a:solidFill>
                <a:effectLst/>
                <a:latin typeface="aktiv-grotesk"/>
              </a:rPr>
              <a:t>elp followers feel more enthusiastic about the future.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65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F08F-7DA5-8944-807F-DF6552ED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7611-6F9B-FDA1-9140-8CC7D25B9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9668"/>
            <a:ext cx="4847716" cy="406649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What is the role of leader in meeting these needs?</a:t>
            </a:r>
          </a:p>
          <a:p>
            <a:endParaRPr lang="en-US" dirty="0"/>
          </a:p>
          <a:p>
            <a:r>
              <a:rPr lang="en-US" dirty="0"/>
              <a:t>What barriers can we anticipate for leaders in meeting these needs?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EE7383-50F5-8ED0-7277-8EEA127B291D}"/>
              </a:ext>
            </a:extLst>
          </p:cNvPr>
          <p:cNvGraphicFramePr>
            <a:graphicFrameLocks/>
          </p:cNvGraphicFramePr>
          <p:nvPr/>
        </p:nvGraphicFramePr>
        <p:xfrm>
          <a:off x="3580819" y="2196288"/>
          <a:ext cx="6381604" cy="4066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399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2908" y="2982026"/>
            <a:ext cx="7772400" cy="1301965"/>
          </a:xfrm>
        </p:spPr>
        <p:txBody>
          <a:bodyPr/>
          <a:lstStyle/>
          <a:p>
            <a:pPr algn="ctr"/>
            <a:r>
              <a:rPr lang="en-US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173327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2908" y="2982026"/>
            <a:ext cx="7772400" cy="1301965"/>
          </a:xfrm>
        </p:spPr>
        <p:txBody>
          <a:bodyPr/>
          <a:lstStyle/>
          <a:p>
            <a:pPr algn="ctr"/>
            <a:r>
              <a:rPr lang="en-US"/>
              <a:t>Transformational Leadership Competencies</a:t>
            </a:r>
          </a:p>
        </p:txBody>
      </p:sp>
    </p:spTree>
    <p:extLst>
      <p:ext uri="{BB962C8B-B14F-4D97-AF65-F5344CB8AC3E}">
        <p14:creationId xmlns:p14="http://schemas.microsoft.com/office/powerpoint/2010/main" val="2897116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8319-414E-8925-20E7-2033C5DE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Transformational Leadership</a:t>
            </a:r>
            <a:br>
              <a:rPr lang="en-US"/>
            </a:b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6DCBCD-586B-F6D4-9EBD-FE479C123C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058988"/>
          <a:ext cx="8229600" cy="406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7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606"/>
            <a:ext cx="8229600" cy="4802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Learning Outcomes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64ADCCAF-DEA8-30BD-295B-01EAB3F21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977904"/>
              </p:ext>
            </p:extLst>
          </p:nvPr>
        </p:nvGraphicFramePr>
        <p:xfrm>
          <a:off x="457200" y="2059668"/>
          <a:ext cx="8229600" cy="406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002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657-407A-8936-D80E-D0C78D33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Strengths-Based Leadership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41BB-7F2C-5BF8-8995-EE51A279D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BE573-85CD-E01E-C447-71F98D79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55" y="2111325"/>
            <a:ext cx="8336345" cy="39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32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657-407A-8936-D80E-D0C78D33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Strengths-Based Leadership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41BB-7F2C-5BF8-8995-EE51A279D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BE573-85CD-E01E-C447-71F98D791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55" y="2111325"/>
            <a:ext cx="8336345" cy="396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2AB31-F759-8259-09A2-75A74D1ED01A}"/>
              </a:ext>
            </a:extLst>
          </p:cNvPr>
          <p:cNvSpPr txBox="1"/>
          <p:nvPr/>
        </p:nvSpPr>
        <p:spPr>
          <a:xfrm>
            <a:off x="2379428" y="2261884"/>
            <a:ext cx="1180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Learner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C1DCA-A84B-0579-20B8-684F375E5F44}"/>
              </a:ext>
            </a:extLst>
          </p:cNvPr>
          <p:cNvSpPr txBox="1"/>
          <p:nvPr/>
        </p:nvSpPr>
        <p:spPr>
          <a:xfrm>
            <a:off x="3599255" y="2260803"/>
            <a:ext cx="1180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Intellection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FAC86-33D6-2B1C-9DB1-0C345268F6F4}"/>
              </a:ext>
            </a:extLst>
          </p:cNvPr>
          <p:cNvSpPr txBox="1"/>
          <p:nvPr/>
        </p:nvSpPr>
        <p:spPr>
          <a:xfrm>
            <a:off x="5049493" y="2260803"/>
            <a:ext cx="1180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8B789-FA53-48F9-BF24-5ACBF88AAFC5}"/>
              </a:ext>
            </a:extLst>
          </p:cNvPr>
          <p:cNvSpPr txBox="1"/>
          <p:nvPr/>
        </p:nvSpPr>
        <p:spPr>
          <a:xfrm>
            <a:off x="6230224" y="2260803"/>
            <a:ext cx="1180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Futuristic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4AC78-618C-F3FA-84CA-60998E70DF20}"/>
              </a:ext>
            </a:extLst>
          </p:cNvPr>
          <p:cNvSpPr txBox="1"/>
          <p:nvPr/>
        </p:nvSpPr>
        <p:spPr>
          <a:xfrm>
            <a:off x="7410955" y="2260803"/>
            <a:ext cx="1180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Developer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280E9-B83C-3CB1-BEEE-89A37B7A4A35}"/>
              </a:ext>
            </a:extLst>
          </p:cNvPr>
          <p:cNvSpPr txBox="1"/>
          <p:nvPr/>
        </p:nvSpPr>
        <p:spPr>
          <a:xfrm>
            <a:off x="6098959" y="2599357"/>
            <a:ext cx="11807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Seek to understand the future goals and aspirations of others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C3756C-021C-0BC7-ECB7-CDCAD4B9BAE6}"/>
              </a:ext>
            </a:extLst>
          </p:cNvPr>
          <p:cNvSpPr txBox="1"/>
          <p:nvPr/>
        </p:nvSpPr>
        <p:spPr>
          <a:xfrm>
            <a:off x="7386435" y="2651014"/>
            <a:ext cx="11807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Pay attention to how individuals prefer to learn and receive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AF4EF-D0D7-4A35-B99D-0A45F8980056}"/>
              </a:ext>
            </a:extLst>
          </p:cNvPr>
          <p:cNvSpPr txBox="1"/>
          <p:nvPr/>
        </p:nvSpPr>
        <p:spPr>
          <a:xfrm>
            <a:off x="4823114" y="2651013"/>
            <a:ext cx="1180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Ask questions to learn more about others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5B55A-2191-0372-392F-485E06565772}"/>
              </a:ext>
            </a:extLst>
          </p:cNvPr>
          <p:cNvSpPr txBox="1"/>
          <p:nvPr/>
        </p:nvSpPr>
        <p:spPr>
          <a:xfrm>
            <a:off x="2303335" y="2750997"/>
            <a:ext cx="11807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Ask questions to learn more about others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C5380-C2AD-9D6F-9E0C-320FB6A8D89E}"/>
              </a:ext>
            </a:extLst>
          </p:cNvPr>
          <p:cNvSpPr txBox="1"/>
          <p:nvPr/>
        </p:nvSpPr>
        <p:spPr>
          <a:xfrm>
            <a:off x="4779986" y="3869771"/>
            <a:ext cx="11807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Collect resources that help me apply communication best practices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9D8447-D817-B65C-F07D-C05A3CAF78A3}"/>
              </a:ext>
            </a:extLst>
          </p:cNvPr>
          <p:cNvSpPr txBox="1"/>
          <p:nvPr/>
        </p:nvSpPr>
        <p:spPr>
          <a:xfrm>
            <a:off x="3484066" y="3733647"/>
            <a:ext cx="1295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Consider the multiple ways in which others need to receive communications and how to meet those needs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E9FB3A-DBBD-0548-2FA0-73868F2AFE27}"/>
              </a:ext>
            </a:extLst>
          </p:cNvPr>
          <p:cNvSpPr txBox="1"/>
          <p:nvPr/>
        </p:nvSpPr>
        <p:spPr>
          <a:xfrm>
            <a:off x="7386435" y="3789284"/>
            <a:ext cx="1180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Communicate with a developmental purpose in mind to focus messaging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F22D1-CAB0-9754-9AEE-EF234968C469}"/>
              </a:ext>
            </a:extLst>
          </p:cNvPr>
          <p:cNvSpPr txBox="1"/>
          <p:nvPr/>
        </p:nvSpPr>
        <p:spPr>
          <a:xfrm>
            <a:off x="6090515" y="4982849"/>
            <a:ext cx="1295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Identify a shared goal from which we align priorities, expectations, and 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8382FF-8E4A-E01B-EC44-AAF740E3B5D9}"/>
              </a:ext>
            </a:extLst>
          </p:cNvPr>
          <p:cNvSpPr txBox="1"/>
          <p:nvPr/>
        </p:nvSpPr>
        <p:spPr>
          <a:xfrm>
            <a:off x="4803039" y="4960437"/>
            <a:ext cx="1295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Research accountability tools and techniques to identify best fit for various people</a:t>
            </a:r>
          </a:p>
        </p:txBody>
      </p:sp>
    </p:spTree>
    <p:extLst>
      <p:ext uri="{BB962C8B-B14F-4D97-AF65-F5344CB8AC3E}">
        <p14:creationId xmlns:p14="http://schemas.microsoft.com/office/powerpoint/2010/main" val="24570183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8B93-EC89-9AC6-68D9-46F619C4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Your Own Adventure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C12C3-073F-9801-F638-2575E8A9B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8335A-AE1F-EF0D-4581-6DF529E7BF7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0A8F3-EC7E-DC69-CAFD-0D2151F7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37" y="1753959"/>
            <a:ext cx="3797722" cy="4674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9BB9D-8849-6B85-8FFB-F92CB8262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354" y="1753959"/>
            <a:ext cx="4082368" cy="467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1203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64B3-22AE-E298-40E9-3113626C7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&amp; Reflect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C46BB9-7432-AB79-883C-93F49D908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642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E090DF-E087-4FAD-A1EF-D854FBB0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Programmatic Throughlines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60466-5DA4-1A08-865E-D47B46BC0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Deeper understanding of individual strength and contribution</a:t>
            </a:r>
          </a:p>
          <a:p>
            <a:r>
              <a:rPr lang="en-US" dirty="0"/>
              <a:t>Greater awareness and appreciation for diversity of our teams</a:t>
            </a:r>
          </a:p>
          <a:p>
            <a:r>
              <a:rPr lang="en-US" dirty="0"/>
              <a:t>Analysis of cultural and contextual influences on use of talents in the workplace</a:t>
            </a:r>
          </a:p>
          <a:p>
            <a:r>
              <a:rPr lang="en-US" dirty="0"/>
              <a:t>Fostering an inclusive work environment </a:t>
            </a:r>
          </a:p>
          <a:p>
            <a:r>
              <a:rPr lang="en-US" dirty="0"/>
              <a:t>Skill building: Timely, targeted, specific feedback</a:t>
            </a:r>
          </a:p>
          <a:p>
            <a:r>
              <a:rPr lang="en-US" dirty="0"/>
              <a:t>Skill building: Communication and boundaries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01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D686-9684-883A-C712-B8406406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A6AC-0EB4-F4BA-915C-3D058EB6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need guidance to understand their strengths with clarity.</a:t>
            </a:r>
          </a:p>
          <a:p>
            <a:r>
              <a:rPr lang="en-US" dirty="0"/>
              <a:t>Most people carry around harsh internal judgements about themselves (and others).</a:t>
            </a:r>
          </a:p>
          <a:p>
            <a:r>
              <a:rPr lang="en-US" dirty="0" err="1"/>
              <a:t>CliftonStrengths</a:t>
            </a:r>
            <a:r>
              <a:rPr lang="en-US" dirty="0"/>
              <a:t> offers common language around which we can have meaningful performance conversations.</a:t>
            </a:r>
          </a:p>
          <a:p>
            <a:r>
              <a:rPr lang="en-US" dirty="0"/>
              <a:t>Post-pandemic and hybrid teams require intentional team building.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841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7F4A-EE1F-4D94-BDBD-E3D26038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5638A-3145-445A-855E-B3BB331D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we learn today?</a:t>
            </a:r>
          </a:p>
          <a:p>
            <a:endParaRPr lang="en-US" dirty="0"/>
          </a:p>
          <a:p>
            <a:r>
              <a:rPr lang="en-US" dirty="0"/>
              <a:t>What still puzzles us?</a:t>
            </a:r>
          </a:p>
          <a:p>
            <a:endParaRPr lang="en-US" dirty="0"/>
          </a:p>
          <a:p>
            <a:r>
              <a:rPr lang="en-US" dirty="0"/>
              <a:t>What lessons do you hope will be carried forward?</a:t>
            </a:r>
          </a:p>
          <a:p>
            <a:endParaRPr lang="en-US" dirty="0"/>
          </a:p>
          <a:p>
            <a:r>
              <a:rPr lang="en-US" dirty="0"/>
              <a:t>Is there anything you’re interested in learning more about?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4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1" y="782780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" y="1567962"/>
            <a:ext cx="8229600" cy="4066495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ＭＳ Ｐゴシック"/>
              </a:rPr>
              <a:t>Gallup.com/access resources</a:t>
            </a:r>
          </a:p>
          <a:p>
            <a:pPr lvl="1"/>
            <a:r>
              <a:rPr lang="en-US" dirty="0">
                <a:ea typeface="ＭＳ Ｐゴシック"/>
              </a:rPr>
              <a:t>Books</a:t>
            </a:r>
          </a:p>
          <a:p>
            <a:pPr lvl="1">
              <a:buClr>
                <a:srgbClr val="404040"/>
              </a:buClr>
            </a:pPr>
            <a:r>
              <a:rPr lang="en-US" dirty="0">
                <a:ea typeface="ＭＳ Ｐゴシック"/>
              </a:rPr>
              <a:t>E-learning, videos</a:t>
            </a:r>
          </a:p>
          <a:p>
            <a:r>
              <a:rPr lang="en-US" dirty="0">
                <a:ea typeface="ＭＳ Ｐゴシック"/>
              </a:rPr>
              <a:t>Follow up activities</a:t>
            </a:r>
          </a:p>
          <a:p>
            <a:endParaRPr lang="en-US" dirty="0"/>
          </a:p>
          <a:p>
            <a:r>
              <a:rPr lang="en-US" b="1" dirty="0">
                <a:ea typeface="ＭＳ Ｐゴシック"/>
              </a:rPr>
              <a:t>Theme Thursday </a:t>
            </a:r>
            <a:r>
              <a:rPr lang="en-US" dirty="0">
                <a:ea typeface="ＭＳ Ｐゴシック"/>
              </a:rPr>
              <a:t>Podcast</a:t>
            </a:r>
          </a:p>
          <a:p>
            <a:pPr lvl="1"/>
            <a:r>
              <a:rPr lang="en-US" dirty="0">
                <a:ea typeface="ＭＳ Ｐゴシック"/>
              </a:rPr>
              <a:t>Coaching.gallup.com</a:t>
            </a:r>
          </a:p>
          <a:p>
            <a:pPr lvl="2"/>
            <a:r>
              <a:rPr lang="en-US" dirty="0">
                <a:ea typeface="ＭＳ Ｐゴシック"/>
              </a:rPr>
              <a:t>Webcast</a:t>
            </a:r>
          </a:p>
          <a:p>
            <a:pPr lvl="2"/>
            <a:r>
              <a:rPr lang="en-US" dirty="0">
                <a:ea typeface="ＭＳ Ｐゴシック"/>
              </a:rPr>
              <a:t>Theme Thursday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919" y="3419707"/>
            <a:ext cx="2830218" cy="26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9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FA6C-A90D-9B74-344B-5EE3E037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Burnout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5F79-1C2C-3242-5CE8-2215AB683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433D1-8B85-10A3-B052-6CCDCDA77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876" y="993093"/>
            <a:ext cx="5518267" cy="55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33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9FCB-4075-468D-9B1D-F485484D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ea typeface="ＭＳ Ｐゴシック"/>
              </a:rPr>
              <a:t>Communication Reference Guide</a:t>
            </a:r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7368AC26-7C2A-4E88-B373-4051869EF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209" y="1947853"/>
            <a:ext cx="5068798" cy="4619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01C90F91-79AD-4968-9289-CCBF86DDA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16" y="698223"/>
            <a:ext cx="454716" cy="4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6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E781-D088-D8F0-DF74-D7B8E109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Michigan State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B1D3-7D33-9B53-9675-D226E8A51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12,000+ support staff, faculty, and staff</a:t>
            </a:r>
          </a:p>
          <a:p>
            <a:r>
              <a:rPr lang="en-US" dirty="0"/>
              <a:t>50,000+ students</a:t>
            </a:r>
          </a:p>
          <a:p>
            <a:r>
              <a:rPr lang="en-US" dirty="0"/>
              <a:t>Leadership turnover </a:t>
            </a:r>
          </a:p>
          <a:p>
            <a:r>
              <a:rPr lang="en-US" dirty="0"/>
              <a:t>Support staff turnover</a:t>
            </a:r>
          </a:p>
          <a:p>
            <a:r>
              <a:rPr lang="en-US" dirty="0"/>
              <a:t>2030 Strategic Plan</a:t>
            </a:r>
          </a:p>
          <a:p>
            <a:r>
              <a:rPr lang="en-US" dirty="0"/>
              <a:t>Challenging times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tall brick tower with trees and blue sky&#10;&#10;Description automatically generated">
            <a:extLst>
              <a:ext uri="{FF2B5EF4-FFF2-40B4-BE49-F238E27FC236}">
                <a16:creationId xmlns:a16="http://schemas.microsoft.com/office/drawing/2014/main" id="{73815DCB-3615-46E4-105D-DC69E384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9" y="4092915"/>
            <a:ext cx="4437527" cy="24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100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7857-9679-4830-BA22-78B3F308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>
                <a:ea typeface="ＭＳ Ｐゴシック"/>
              </a:rPr>
              <a:t>Strengths Insights</a:t>
            </a:r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36E7D7D4-5BF6-46FD-ABF1-939BB8F22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86" y="2067731"/>
            <a:ext cx="8583681" cy="4124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2A103BFA-E21D-4A72-8214-CF24BD74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3316" y="698223"/>
            <a:ext cx="454716" cy="4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62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Danielle Hook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(517) 884-3798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Dhook@msu.edu</a:t>
            </a: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981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7832"/>
            <a:ext cx="8229600" cy="480233"/>
          </a:xfrm>
        </p:spPr>
        <p:txBody>
          <a:bodyPr>
            <a:normAutofit fontScale="90000"/>
          </a:bodyPr>
          <a:lstStyle/>
          <a:p>
            <a:r>
              <a:rPr lang="en-US"/>
              <a:t>Picture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04432"/>
            <a:ext cx="8229600" cy="4066495"/>
          </a:xfrm>
        </p:spPr>
        <p:txBody>
          <a:bodyPr/>
          <a:lstStyle/>
          <a:p>
            <a:r>
              <a:rPr lang="en-US" sz="2400" dirty="0"/>
              <a:t>Select a photo from the table</a:t>
            </a:r>
          </a:p>
          <a:p>
            <a:r>
              <a:rPr lang="en-US" sz="2400" dirty="0"/>
              <a:t>Be prepared to share your screen to show your group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Share your selection and the reasoning for that selection with your table</a:t>
            </a:r>
          </a:p>
        </p:txBody>
      </p:sp>
      <p:pic>
        <p:nvPicPr>
          <p:cNvPr id="4098" name="Picture 2" descr="Image result for clifton strengths insight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6" b="12594"/>
          <a:stretch/>
        </p:blipFill>
        <p:spPr bwMode="auto">
          <a:xfrm>
            <a:off x="2604951" y="2599360"/>
            <a:ext cx="3934096" cy="25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1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14E-4C27-23AE-AED6-69055490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</a:t>
            </a:r>
            <a:r>
              <a:rPr lang="en-US" dirty="0" err="1"/>
              <a:t>CliftonStrengths</a:t>
            </a:r>
            <a:r>
              <a:rPr lang="en-US" dirty="0"/>
              <a:t> at MSU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5BD0DB-6653-7091-8CF7-47C8F7D54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562217"/>
              </p:ext>
            </p:extLst>
          </p:nvPr>
        </p:nvGraphicFramePr>
        <p:xfrm>
          <a:off x="0" y="1728839"/>
          <a:ext cx="8774349" cy="469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6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DAF6-B12B-227B-8B81-8CBAC768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8" y="956776"/>
            <a:ext cx="3531141" cy="480233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Expansion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8C9659-8167-B37B-22A7-328CEC407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623111"/>
              </p:ext>
            </p:extLst>
          </p:nvPr>
        </p:nvGraphicFramePr>
        <p:xfrm>
          <a:off x="846306" y="476655"/>
          <a:ext cx="9873575" cy="5976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98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66E50-21ED-91EF-BD61-0AEBD7769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83" y="1806663"/>
            <a:ext cx="7971817" cy="1301965"/>
          </a:xfrm>
        </p:spPr>
        <p:txBody>
          <a:bodyPr/>
          <a:lstStyle/>
          <a:p>
            <a:r>
              <a:rPr lang="en-US" dirty="0"/>
              <a:t>Identify &amp; Maximize Your Strengths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FE5C9C2-66CD-AFC5-9F4A-808FCE1EC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Individuals and Teams </a:t>
            </a:r>
          </a:p>
        </p:txBody>
      </p:sp>
    </p:spTree>
    <p:extLst>
      <p:ext uri="{BB962C8B-B14F-4D97-AF65-F5344CB8AC3E}">
        <p14:creationId xmlns:p14="http://schemas.microsoft.com/office/powerpoint/2010/main" val="201460264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_Point_Wordmark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8bb694-105f-4484-8408-295f4030d578" xsi:nil="true"/>
    <lcf76f155ced4ddcb4097134ff3c332f xmlns="95a0fc7c-54e4-4b41-a921-fe34acd37f2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86A3881E39B042BCBF392F22A4DE86" ma:contentTypeVersion="18" ma:contentTypeDescription="Create a new document." ma:contentTypeScope="" ma:versionID="4e80bfd9812249bcd908b0ff973268ac">
  <xsd:schema xmlns:xsd="http://www.w3.org/2001/XMLSchema" xmlns:xs="http://www.w3.org/2001/XMLSchema" xmlns:p="http://schemas.microsoft.com/office/2006/metadata/properties" xmlns:ns2="95a0fc7c-54e4-4b41-a921-fe34acd37f26" xmlns:ns3="4c8bb694-105f-4484-8408-295f4030d578" targetNamespace="http://schemas.microsoft.com/office/2006/metadata/properties" ma:root="true" ma:fieldsID="4e717dd276ec24695ee175572b088c8e" ns2:_="" ns3:_="">
    <xsd:import namespace="95a0fc7c-54e4-4b41-a921-fe34acd37f26"/>
    <xsd:import namespace="4c8bb694-105f-4484-8408-295f4030d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0fc7c-54e4-4b41-a921-fe34acd37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e11d628-647c-4c8d-8dd1-c5fb09250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bb694-105f-4484-8408-295f4030d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965b20-c528-4997-b505-db69a9f29955}" ma:internalName="TaxCatchAll" ma:showField="CatchAllData" ma:web="4c8bb694-105f-4484-8408-295f4030d5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FD0B96-16E1-4E3C-AB68-6B9FE747E70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2265580-5a36-4e31-bb0f-976d7fc06188"/>
    <ds:schemaRef ds:uri="2118a658-9f00-4f44-b48a-ff041682fca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F53AED-896E-4D90-BC6A-D7AD00DF6A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A2314E-219C-411B-ACE0-ECEA2E36956A}"/>
</file>

<file path=docProps/app.xml><?xml version="1.0" encoding="utf-8"?>
<Properties xmlns="http://schemas.openxmlformats.org/officeDocument/2006/extended-properties" xmlns:vt="http://schemas.openxmlformats.org/officeDocument/2006/docPropsVTypes">
  <Template>FT_PRESENT_MSU_WRDMRK</Template>
  <TotalTime>4677</TotalTime>
  <Words>1664</Words>
  <Application>Microsoft Office PowerPoint</Application>
  <PresentationFormat>On-screen Show (4:3)</PresentationFormat>
  <Paragraphs>288</Paragraphs>
  <Slides>62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aktiv-grotesk</vt:lpstr>
      <vt:lpstr>Arial</vt:lpstr>
      <vt:lpstr>Calibri</vt:lpstr>
      <vt:lpstr>Gotham Book</vt:lpstr>
      <vt:lpstr>ProximaNova-n4</vt:lpstr>
      <vt:lpstr>Times New Roman</vt:lpstr>
      <vt:lpstr>Wingdings</vt:lpstr>
      <vt:lpstr>Power_Point_Wordmark (2)</vt:lpstr>
      <vt:lpstr>Scaling Strengths Based Development in the Changing Landscape of Higher Education</vt:lpstr>
      <vt:lpstr>Good morning</vt:lpstr>
      <vt:lpstr>Warm up &amp; Introductions</vt:lpstr>
      <vt:lpstr>Today’s Agenda</vt:lpstr>
      <vt:lpstr>Learning Outcomes</vt:lpstr>
      <vt:lpstr>Michigan State University</vt:lpstr>
      <vt:lpstr>Evolution of CliftonStrengths at MSU </vt:lpstr>
      <vt:lpstr>Program Expansion </vt:lpstr>
      <vt:lpstr>Identify &amp; Maximize Your Strengths</vt:lpstr>
      <vt:lpstr>Course Objectives</vt:lpstr>
      <vt:lpstr>Overview of CliftonStrengths History &amp; Assessment</vt:lpstr>
      <vt:lpstr>PowerPoint Presentation</vt:lpstr>
      <vt:lpstr>History of the Assessment</vt:lpstr>
      <vt:lpstr>PowerPoint Presentation</vt:lpstr>
      <vt:lpstr>Key Definitions</vt:lpstr>
      <vt:lpstr>34 Strengths – Four Domains</vt:lpstr>
      <vt:lpstr>Your report is a beginning, not an end.</vt:lpstr>
      <vt:lpstr>Name it!</vt:lpstr>
      <vt:lpstr>Pre-work review</vt:lpstr>
      <vt:lpstr>Results Debrief</vt:lpstr>
      <vt:lpstr>Break</vt:lpstr>
      <vt:lpstr>Claim it!</vt:lpstr>
      <vt:lpstr>Strengths in Action</vt:lpstr>
      <vt:lpstr>Balconies &amp; Basements</vt:lpstr>
      <vt:lpstr>Perceptions &amp; Expression </vt:lpstr>
      <vt:lpstr>Break</vt:lpstr>
      <vt:lpstr>The Best of Us</vt:lpstr>
      <vt:lpstr>The Best of Us</vt:lpstr>
      <vt:lpstr>Love, Frustrate, Appreciate</vt:lpstr>
      <vt:lpstr>PowerPoint Presentation</vt:lpstr>
      <vt:lpstr>Team Strengths Map</vt:lpstr>
      <vt:lpstr>Lunch</vt:lpstr>
      <vt:lpstr>Mid-Day Check In</vt:lpstr>
      <vt:lpstr>Strengths Based Leadership</vt:lpstr>
      <vt:lpstr>Course Objectives</vt:lpstr>
      <vt:lpstr>Reflection</vt:lpstr>
      <vt:lpstr>What is Strengths-Based Leadership?</vt:lpstr>
      <vt:lpstr>Benefits </vt:lpstr>
      <vt:lpstr>The Needs of Followers</vt:lpstr>
      <vt:lpstr>The Needs of Followers</vt:lpstr>
      <vt:lpstr>Trust</vt:lpstr>
      <vt:lpstr>Braving trust video? </vt:lpstr>
      <vt:lpstr>Compassion</vt:lpstr>
      <vt:lpstr>Stability</vt:lpstr>
      <vt:lpstr>Hope</vt:lpstr>
      <vt:lpstr>Table Discussion</vt:lpstr>
      <vt:lpstr>Break</vt:lpstr>
      <vt:lpstr>Transformational Leadership Competencies</vt:lpstr>
      <vt:lpstr>Transformational Leadership </vt:lpstr>
      <vt:lpstr>Strengths-Based Leadership </vt:lpstr>
      <vt:lpstr>Strengths-Based Leadership </vt:lpstr>
      <vt:lpstr>Choose Your Own Adventure</vt:lpstr>
      <vt:lpstr>Review &amp; Reflect</vt:lpstr>
      <vt:lpstr>Programmatic Throughlines </vt:lpstr>
      <vt:lpstr>Personal Insights</vt:lpstr>
      <vt:lpstr>Key Takeaways</vt:lpstr>
      <vt:lpstr>Resources</vt:lpstr>
      <vt:lpstr>Burnout Guide</vt:lpstr>
      <vt:lpstr>Communication Reference Guide</vt:lpstr>
      <vt:lpstr>Strengths Insights</vt:lpstr>
      <vt:lpstr>Thank you!</vt:lpstr>
      <vt:lpstr>Picture Yourself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 &amp; Maximize Your Strengths</dc:title>
  <dc:creator>Hebeler, Sabrina</dc:creator>
  <cp:lastModifiedBy>Hook, Danielle</cp:lastModifiedBy>
  <cp:revision>46</cp:revision>
  <cp:lastPrinted>2019-07-08T16:41:30Z</cp:lastPrinted>
  <dcterms:created xsi:type="dcterms:W3CDTF">2018-12-02T16:49:24Z</dcterms:created>
  <dcterms:modified xsi:type="dcterms:W3CDTF">2023-07-12T16:53:25Z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0x010100B186A3881E39B042BCBF392F22A4DE86</vt:lpwstr>
  </property>
</Properties>
</file>