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84" r:id="rId1"/>
  </p:sldMasterIdLst>
  <p:sldIdLst>
    <p:sldId id="257" r:id="rId2"/>
  </p:sldIdLst>
  <p:sldSz cx="17610138" cy="9906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EDE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909"/>
    <p:restoredTop sz="94694"/>
  </p:normalViewPr>
  <p:slideViewPr>
    <p:cSldViewPr snapToGrid="0">
      <p:cViewPr varScale="1">
        <p:scale>
          <a:sx n="84" d="100"/>
          <a:sy n="84" d="100"/>
        </p:scale>
        <p:origin x="105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1267" y="1621191"/>
            <a:ext cx="13207604" cy="3448756"/>
          </a:xfrm>
        </p:spPr>
        <p:txBody>
          <a:bodyPr anchor="b"/>
          <a:lstStyle>
            <a:lvl1pPr algn="ctr"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1267" y="5202944"/>
            <a:ext cx="13207604" cy="2391656"/>
          </a:xfrm>
        </p:spPr>
        <p:txBody>
          <a:bodyPr/>
          <a:lstStyle>
            <a:lvl1pPr marL="0" indent="0" algn="ctr">
              <a:buNone/>
              <a:defRPr sz="3467"/>
            </a:lvl1pPr>
            <a:lvl2pPr marL="660380" indent="0" algn="ctr">
              <a:buNone/>
              <a:defRPr sz="2889"/>
            </a:lvl2pPr>
            <a:lvl3pPr marL="1320759" indent="0" algn="ctr">
              <a:buNone/>
              <a:defRPr sz="2600"/>
            </a:lvl3pPr>
            <a:lvl4pPr marL="1981139" indent="0" algn="ctr">
              <a:buNone/>
              <a:defRPr sz="2311"/>
            </a:lvl4pPr>
            <a:lvl5pPr marL="2641519" indent="0" algn="ctr">
              <a:buNone/>
              <a:defRPr sz="2311"/>
            </a:lvl5pPr>
            <a:lvl6pPr marL="3301898" indent="0" algn="ctr">
              <a:buNone/>
              <a:defRPr sz="2311"/>
            </a:lvl6pPr>
            <a:lvl7pPr marL="3962278" indent="0" algn="ctr">
              <a:buNone/>
              <a:defRPr sz="2311"/>
            </a:lvl7pPr>
            <a:lvl8pPr marL="4622658" indent="0" algn="ctr">
              <a:buNone/>
              <a:defRPr sz="2311"/>
            </a:lvl8pPr>
            <a:lvl9pPr marL="5283037" indent="0" algn="ctr">
              <a:buNone/>
              <a:defRPr sz="2311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174493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41690063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2602255" y="527403"/>
            <a:ext cx="379718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0697" y="527403"/>
            <a:ext cx="11171431" cy="839487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9908342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7290493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01525" y="2469622"/>
            <a:ext cx="15188744" cy="4120620"/>
          </a:xfrm>
        </p:spPr>
        <p:txBody>
          <a:bodyPr anchor="b"/>
          <a:lstStyle>
            <a:lvl1pPr>
              <a:defRPr sz="8666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1525" y="6629225"/>
            <a:ext cx="15188744" cy="2166937"/>
          </a:xfrm>
        </p:spPr>
        <p:txBody>
          <a:bodyPr/>
          <a:lstStyle>
            <a:lvl1pPr marL="0" indent="0">
              <a:buNone/>
              <a:defRPr sz="3467">
                <a:solidFill>
                  <a:schemeClr val="tx1">
                    <a:tint val="75000"/>
                  </a:schemeClr>
                </a:solidFill>
              </a:defRPr>
            </a:lvl1pPr>
            <a:lvl2pPr marL="660380" indent="0">
              <a:buNone/>
              <a:defRPr sz="2889">
                <a:solidFill>
                  <a:schemeClr val="tx1">
                    <a:tint val="75000"/>
                  </a:schemeClr>
                </a:solidFill>
              </a:defRPr>
            </a:lvl2pPr>
            <a:lvl3pPr marL="1320759" indent="0">
              <a:buNone/>
              <a:defRPr sz="2600">
                <a:solidFill>
                  <a:schemeClr val="tx1">
                    <a:tint val="75000"/>
                  </a:schemeClr>
                </a:solidFill>
              </a:defRPr>
            </a:lvl3pPr>
            <a:lvl4pPr marL="198113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4pPr>
            <a:lvl5pPr marL="2641519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5pPr>
            <a:lvl6pPr marL="330189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6pPr>
            <a:lvl7pPr marL="396227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7pPr>
            <a:lvl8pPr marL="4622658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8pPr>
            <a:lvl9pPr marL="5283037" indent="0">
              <a:buNone/>
              <a:defRPr sz="231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488354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0697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915132" y="2637014"/>
            <a:ext cx="7484309" cy="628526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5251561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1" y="527404"/>
            <a:ext cx="15188744" cy="1914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2991" y="2428347"/>
            <a:ext cx="7449913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12991" y="3618442"/>
            <a:ext cx="7449913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915133" y="2428347"/>
            <a:ext cx="7486602" cy="1190095"/>
          </a:xfrm>
        </p:spPr>
        <p:txBody>
          <a:bodyPr anchor="b"/>
          <a:lstStyle>
            <a:lvl1pPr marL="0" indent="0">
              <a:buNone/>
              <a:defRPr sz="3467" b="1"/>
            </a:lvl1pPr>
            <a:lvl2pPr marL="660380" indent="0">
              <a:buNone/>
              <a:defRPr sz="2889" b="1"/>
            </a:lvl2pPr>
            <a:lvl3pPr marL="1320759" indent="0">
              <a:buNone/>
              <a:defRPr sz="2600" b="1"/>
            </a:lvl3pPr>
            <a:lvl4pPr marL="1981139" indent="0">
              <a:buNone/>
              <a:defRPr sz="2311" b="1"/>
            </a:lvl4pPr>
            <a:lvl5pPr marL="2641519" indent="0">
              <a:buNone/>
              <a:defRPr sz="2311" b="1"/>
            </a:lvl5pPr>
            <a:lvl6pPr marL="3301898" indent="0">
              <a:buNone/>
              <a:defRPr sz="2311" b="1"/>
            </a:lvl6pPr>
            <a:lvl7pPr marL="3962278" indent="0">
              <a:buNone/>
              <a:defRPr sz="2311" b="1"/>
            </a:lvl7pPr>
            <a:lvl8pPr marL="4622658" indent="0">
              <a:buNone/>
              <a:defRPr sz="2311" b="1"/>
            </a:lvl8pPr>
            <a:lvl9pPr marL="5283037" indent="0">
              <a:buNone/>
              <a:defRPr sz="2311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915133" y="3618442"/>
            <a:ext cx="7486602" cy="532218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59589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621473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547115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486603" y="1426281"/>
            <a:ext cx="8915132" cy="7039681"/>
          </a:xfrm>
        </p:spPr>
        <p:txBody>
          <a:bodyPr/>
          <a:lstStyle>
            <a:lvl1pPr>
              <a:defRPr sz="4622"/>
            </a:lvl1pPr>
            <a:lvl2pPr>
              <a:defRPr sz="4044"/>
            </a:lvl2pPr>
            <a:lvl3pPr>
              <a:defRPr sz="3467"/>
            </a:lvl3pPr>
            <a:lvl4pPr>
              <a:defRPr sz="2889"/>
            </a:lvl4pPr>
            <a:lvl5pPr>
              <a:defRPr sz="2889"/>
            </a:lvl5pPr>
            <a:lvl6pPr>
              <a:defRPr sz="2889"/>
            </a:lvl6pPr>
            <a:lvl7pPr>
              <a:defRPr sz="2889"/>
            </a:lvl7pPr>
            <a:lvl8pPr>
              <a:defRPr sz="2889"/>
            </a:lvl8pPr>
            <a:lvl9pPr>
              <a:defRPr sz="2889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2459151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2992" y="660400"/>
            <a:ext cx="5679727" cy="2311400"/>
          </a:xfrm>
        </p:spPr>
        <p:txBody>
          <a:bodyPr anchor="b"/>
          <a:lstStyle>
            <a:lvl1pPr>
              <a:defRPr sz="4622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86603" y="1426281"/>
            <a:ext cx="8915132" cy="7039681"/>
          </a:xfrm>
        </p:spPr>
        <p:txBody>
          <a:bodyPr anchor="t"/>
          <a:lstStyle>
            <a:lvl1pPr marL="0" indent="0">
              <a:buNone/>
              <a:defRPr sz="4622"/>
            </a:lvl1pPr>
            <a:lvl2pPr marL="660380" indent="0">
              <a:buNone/>
              <a:defRPr sz="4044"/>
            </a:lvl2pPr>
            <a:lvl3pPr marL="1320759" indent="0">
              <a:buNone/>
              <a:defRPr sz="3467"/>
            </a:lvl3pPr>
            <a:lvl4pPr marL="1981139" indent="0">
              <a:buNone/>
              <a:defRPr sz="2889"/>
            </a:lvl4pPr>
            <a:lvl5pPr marL="2641519" indent="0">
              <a:buNone/>
              <a:defRPr sz="2889"/>
            </a:lvl5pPr>
            <a:lvl6pPr marL="3301898" indent="0">
              <a:buNone/>
              <a:defRPr sz="2889"/>
            </a:lvl6pPr>
            <a:lvl7pPr marL="3962278" indent="0">
              <a:buNone/>
              <a:defRPr sz="2889"/>
            </a:lvl7pPr>
            <a:lvl8pPr marL="4622658" indent="0">
              <a:buNone/>
              <a:defRPr sz="2889"/>
            </a:lvl8pPr>
            <a:lvl9pPr marL="5283037" indent="0">
              <a:buNone/>
              <a:defRPr sz="2889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2992" y="2971800"/>
            <a:ext cx="5679727" cy="5505627"/>
          </a:xfrm>
        </p:spPr>
        <p:txBody>
          <a:bodyPr/>
          <a:lstStyle>
            <a:lvl1pPr marL="0" indent="0">
              <a:buNone/>
              <a:defRPr sz="2311"/>
            </a:lvl1pPr>
            <a:lvl2pPr marL="660380" indent="0">
              <a:buNone/>
              <a:defRPr sz="2022"/>
            </a:lvl2pPr>
            <a:lvl3pPr marL="1320759" indent="0">
              <a:buNone/>
              <a:defRPr sz="1733"/>
            </a:lvl3pPr>
            <a:lvl4pPr marL="1981139" indent="0">
              <a:buNone/>
              <a:defRPr sz="1444"/>
            </a:lvl4pPr>
            <a:lvl5pPr marL="2641519" indent="0">
              <a:buNone/>
              <a:defRPr sz="1444"/>
            </a:lvl5pPr>
            <a:lvl6pPr marL="3301898" indent="0">
              <a:buNone/>
              <a:defRPr sz="1444"/>
            </a:lvl6pPr>
            <a:lvl7pPr marL="3962278" indent="0">
              <a:buNone/>
              <a:defRPr sz="1444"/>
            </a:lvl7pPr>
            <a:lvl8pPr marL="4622658" indent="0">
              <a:buNone/>
              <a:defRPr sz="1444"/>
            </a:lvl8pPr>
            <a:lvl9pPr marL="5283037" indent="0">
              <a:buNone/>
              <a:defRPr sz="1444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1614458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0697" y="527404"/>
            <a:ext cx="15188744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0697" y="2637014"/>
            <a:ext cx="15188744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10697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E1CF6F-753C-5941-9B6A-28BB30828902}" type="datetimeFigureOut">
              <a:rPr lang="en-BR" smtClean="0"/>
              <a:t>11/6/23</a:t>
            </a:fld>
            <a:endParaRPr lang="en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33358" y="9181395"/>
            <a:ext cx="5943422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437160" y="9181395"/>
            <a:ext cx="3962281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7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DF165-2B3D-E746-B5A9-93F98289FEB8}" type="slidenum">
              <a:rPr lang="en-BR" smtClean="0"/>
              <a:t>‹#›</a:t>
            </a:fld>
            <a:endParaRPr lang="en-BR"/>
          </a:p>
        </p:txBody>
      </p:sp>
    </p:spTree>
    <p:extLst>
      <p:ext uri="{BB962C8B-B14F-4D97-AF65-F5344CB8AC3E}">
        <p14:creationId xmlns:p14="http://schemas.microsoft.com/office/powerpoint/2010/main" val="966967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320759" rtl="0" eaLnBrk="1" latinLnBrk="0" hangingPunct="1">
        <a:lnSpc>
          <a:spcPct val="90000"/>
        </a:lnSpc>
        <a:spcBef>
          <a:spcPct val="0"/>
        </a:spcBef>
        <a:buNone/>
        <a:defRPr sz="635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30190" indent="-330190" algn="l" defTabSz="1320759" rtl="0" eaLnBrk="1" latinLnBrk="0" hangingPunct="1">
        <a:lnSpc>
          <a:spcPct val="90000"/>
        </a:lnSpc>
        <a:spcBef>
          <a:spcPts val="1444"/>
        </a:spcBef>
        <a:buFont typeface="Arial" panose="020B0604020202020204" pitchFamily="34" charset="0"/>
        <a:buChar char="•"/>
        <a:defRPr sz="4044" kern="1200">
          <a:solidFill>
            <a:schemeClr val="tx1"/>
          </a:solidFill>
          <a:latin typeface="+mn-lt"/>
          <a:ea typeface="+mn-ea"/>
          <a:cs typeface="+mn-cs"/>
        </a:defRPr>
      </a:lvl1pPr>
      <a:lvl2pPr marL="990570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3467" kern="1200">
          <a:solidFill>
            <a:schemeClr val="tx1"/>
          </a:solidFill>
          <a:latin typeface="+mn-lt"/>
          <a:ea typeface="+mn-ea"/>
          <a:cs typeface="+mn-cs"/>
        </a:defRPr>
      </a:lvl2pPr>
      <a:lvl3pPr marL="165094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889" kern="1200">
          <a:solidFill>
            <a:schemeClr val="tx1"/>
          </a:solidFill>
          <a:latin typeface="+mn-lt"/>
          <a:ea typeface="+mn-ea"/>
          <a:cs typeface="+mn-cs"/>
        </a:defRPr>
      </a:lvl3pPr>
      <a:lvl4pPr marL="231132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971709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63208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429246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952848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613227" indent="-330190" algn="l" defTabSz="1320759" rtl="0" eaLnBrk="1" latinLnBrk="0" hangingPunct="1">
        <a:lnSpc>
          <a:spcPct val="90000"/>
        </a:lnSpc>
        <a:spcBef>
          <a:spcPts val="722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60380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32075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98113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4pPr>
      <a:lvl5pPr marL="2641519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5pPr>
      <a:lvl6pPr marL="330189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27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7pPr>
      <a:lvl8pPr marL="4622658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8pPr>
      <a:lvl9pPr marL="5283037" algn="l" defTabSz="1320759" rtl="0" eaLnBrk="1" latinLnBrk="0" hangingPunct="1">
        <a:defRPr sz="2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2">
            <a:extLst>
              <a:ext uri="{FF2B5EF4-FFF2-40B4-BE49-F238E27FC236}">
                <a16:creationId xmlns:a16="http://schemas.microsoft.com/office/drawing/2014/main" id="{905F0D62-8ABA-3C15-3168-E10FAED0798E}"/>
              </a:ext>
            </a:extLst>
          </p:cNvPr>
          <p:cNvSpPr/>
          <p:nvPr/>
        </p:nvSpPr>
        <p:spPr>
          <a:xfrm>
            <a:off x="0" y="0"/>
            <a:ext cx="7715859" cy="5486399"/>
          </a:xfrm>
          <a:prstGeom prst="rect">
            <a:avLst/>
          </a:prstGeom>
          <a:solidFill>
            <a:srgbClr val="333F4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310">
              <a:defRPr/>
            </a:pPr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065730FC-3DDC-C156-3C05-94B2B0E593C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001065"/>
              </p:ext>
            </p:extLst>
          </p:nvPr>
        </p:nvGraphicFramePr>
        <p:xfrm>
          <a:off x="4518211" y="524777"/>
          <a:ext cx="12691260" cy="878058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172815">
                  <a:extLst>
                    <a:ext uri="{9D8B030D-6E8A-4147-A177-3AD203B41FA5}">
                      <a16:colId xmlns:a16="http://schemas.microsoft.com/office/drawing/2014/main" val="247196676"/>
                    </a:ext>
                  </a:extLst>
                </a:gridCol>
                <a:gridCol w="3172815">
                  <a:extLst>
                    <a:ext uri="{9D8B030D-6E8A-4147-A177-3AD203B41FA5}">
                      <a16:colId xmlns:a16="http://schemas.microsoft.com/office/drawing/2014/main" val="2959401152"/>
                    </a:ext>
                  </a:extLst>
                </a:gridCol>
                <a:gridCol w="3172815">
                  <a:extLst>
                    <a:ext uri="{9D8B030D-6E8A-4147-A177-3AD203B41FA5}">
                      <a16:colId xmlns:a16="http://schemas.microsoft.com/office/drawing/2014/main" val="2536608074"/>
                    </a:ext>
                  </a:extLst>
                </a:gridCol>
                <a:gridCol w="3172815">
                  <a:extLst>
                    <a:ext uri="{9D8B030D-6E8A-4147-A177-3AD203B41FA5}">
                      <a16:colId xmlns:a16="http://schemas.microsoft.com/office/drawing/2014/main" val="1378361452"/>
                    </a:ext>
                  </a:extLst>
                </a:gridCol>
              </a:tblGrid>
              <a:tr h="47334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685E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Possible problem </a:t>
                      </a:r>
                      <a:endParaRPr kumimoji="0" lang="en-BR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85E"/>
                        </a:solidFill>
                        <a:effectLst/>
                        <a:uLnTx/>
                        <a:uFillTx/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685E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Constituents and stakeholders</a:t>
                      </a:r>
                      <a:endParaRPr kumimoji="0" lang="en-BR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85E"/>
                        </a:solidFill>
                        <a:effectLst/>
                        <a:uLnTx/>
                        <a:uFillTx/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685E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Information needed </a:t>
                      </a:r>
                      <a:endParaRPr kumimoji="0" lang="en-BR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85E"/>
                        </a:solidFill>
                        <a:effectLst/>
                        <a:uLnTx/>
                        <a:uFillTx/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200" b="1" i="0" u="none" strike="noStrike" kern="1200" cap="none" spc="0" normalizeH="0" baseline="0" dirty="0">
                          <a:ln>
                            <a:noFill/>
                          </a:ln>
                          <a:solidFill>
                            <a:srgbClr val="00685E"/>
                          </a:solidFill>
                          <a:effectLst/>
                          <a:uLnTx/>
                          <a:uFillTx/>
                          <a:latin typeface="Georgia" panose="02040502050405020303" pitchFamily="18" charset="0"/>
                          <a:ea typeface="+mj-ea"/>
                          <a:cs typeface="+mj-cs"/>
                        </a:rPr>
                        <a:t>How to obtain?</a:t>
                      </a:r>
                      <a:endParaRPr kumimoji="0" lang="en-BR" sz="1200" b="1" i="0" u="none" strike="noStrike" kern="1200" cap="none" spc="0" normalizeH="0" baseline="0" dirty="0">
                        <a:ln>
                          <a:noFill/>
                        </a:ln>
                        <a:solidFill>
                          <a:srgbClr val="00685E"/>
                        </a:solidFill>
                        <a:effectLst/>
                        <a:uLnTx/>
                        <a:uFillTx/>
                        <a:latin typeface="Georgia" panose="02040502050405020303" pitchFamily="18" charset="0"/>
                        <a:ea typeface="+mj-ea"/>
                        <a:cs typeface="+mj-cs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EDE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12404"/>
                  </a:ext>
                </a:extLst>
              </a:tr>
              <a:tr h="1186749"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EDE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7824692"/>
                  </a:ext>
                </a:extLst>
              </a:tr>
              <a:tr h="1186749"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7610008"/>
                  </a:ext>
                </a:extLst>
              </a:tr>
              <a:tr h="1186749"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96667107"/>
                  </a:ext>
                </a:extLst>
              </a:tr>
              <a:tr h="1186749"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16556929"/>
                  </a:ext>
                </a:extLst>
              </a:tr>
              <a:tr h="1186749"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10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7058743"/>
                  </a:ext>
                </a:extLst>
              </a:tr>
              <a:tr h="1186749"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83087679"/>
                  </a:ext>
                </a:extLst>
              </a:tr>
              <a:tr h="1186749"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63450" indent="-63450">
                        <a:spcAft>
                          <a:spcPts val="600"/>
                        </a:spcAft>
                        <a:buClr>
                          <a:srgbClr val="0F685F"/>
                        </a:buClr>
                        <a:buFont typeface="Arial" panose="020B0604020202020204" pitchFamily="34" charset="0"/>
                        <a:buChar char="•"/>
                      </a:pPr>
                      <a:endParaRPr lang="en-BR" sz="1050" kern="1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>
                          <a:lumMod val="9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8259544"/>
                  </a:ext>
                </a:extLst>
              </a:tr>
            </a:tbl>
          </a:graphicData>
        </a:graphic>
      </p:graphicFrame>
      <p:sp>
        <p:nvSpPr>
          <p:cNvPr id="5" name="Title 3">
            <a:extLst>
              <a:ext uri="{FF2B5EF4-FFF2-40B4-BE49-F238E27FC236}">
                <a16:creationId xmlns:a16="http://schemas.microsoft.com/office/drawing/2014/main" id="{495880E6-4F6A-0706-B619-9FDE5CFFD8F0}"/>
              </a:ext>
            </a:extLst>
          </p:cNvPr>
          <p:cNvSpPr txBox="1">
            <a:spLocks/>
          </p:cNvSpPr>
          <p:nvPr/>
        </p:nvSpPr>
        <p:spPr>
          <a:xfrm>
            <a:off x="689224" y="924223"/>
            <a:ext cx="3546600" cy="322724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ts val="5200"/>
              </a:lnSpc>
              <a:spcBef>
                <a:spcPct val="0"/>
              </a:spcBef>
              <a:buNone/>
              <a:defRPr sz="4200" b="1" i="0" kern="1200">
                <a:solidFill>
                  <a:schemeClr val="accent2"/>
                </a:solidFill>
                <a:latin typeface="Georgia" panose="02040502050405020303" pitchFamily="18" charset="0"/>
                <a:ea typeface="+mj-ea"/>
                <a:cs typeface="+mj-cs"/>
              </a:defRPr>
            </a:lvl1pPr>
          </a:lstStyle>
          <a:p>
            <a:pPr defTabSz="914310">
              <a:lnSpc>
                <a:spcPct val="100000"/>
              </a:lnSpc>
              <a:defRPr/>
            </a:pPr>
            <a:r>
              <a:rPr lang="en-US" sz="4400" dirty="0">
                <a:solidFill>
                  <a:schemeClr val="bg1"/>
                </a:solidFill>
              </a:rPr>
              <a:t>Dining Services Case Study Worksheet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2645689-8C6F-87CB-D73E-F3E088959C0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3782" y="6951660"/>
            <a:ext cx="3643123" cy="1168918"/>
          </a:xfrm>
          <a:prstGeom prst="rect">
            <a:avLst/>
          </a:prstGeom>
        </p:spPr>
      </p:pic>
      <p:grpSp>
        <p:nvGrpSpPr>
          <p:cNvPr id="7" name="Group 6">
            <a:extLst>
              <a:ext uri="{FF2B5EF4-FFF2-40B4-BE49-F238E27FC236}">
                <a16:creationId xmlns:a16="http://schemas.microsoft.com/office/drawing/2014/main" id="{8A0079DD-AFD0-5EC5-E1FE-DA2DD7C1699B}"/>
              </a:ext>
            </a:extLst>
          </p:cNvPr>
          <p:cNvGrpSpPr/>
          <p:nvPr/>
        </p:nvGrpSpPr>
        <p:grpSpPr>
          <a:xfrm>
            <a:off x="14999846" y="9480130"/>
            <a:ext cx="2209625" cy="309672"/>
            <a:chOff x="9027886" y="6331857"/>
            <a:chExt cx="2946399" cy="412929"/>
          </a:xfrm>
        </p:grpSpPr>
        <p:pic>
          <p:nvPicPr>
            <p:cNvPr id="8" name="Graphic 7">
              <a:extLst>
                <a:ext uri="{FF2B5EF4-FFF2-40B4-BE49-F238E27FC236}">
                  <a16:creationId xmlns:a16="http://schemas.microsoft.com/office/drawing/2014/main" id="{3B0FC6C4-58C1-FE3C-F161-371AFF5285BF}"/>
                </a:ext>
              </a:extLst>
            </p:cNvPr>
            <p:cNvPicPr>
              <a:picLocks noChangeAspect="1"/>
            </p:cNvPicPr>
            <p:nvPr/>
          </p:nvPicPr>
          <p:blipFill>
            <a:blip r:embed="rId3">
              <a:extLst>
                <a:ext uri="{96DAC541-7B7A-43D3-8B79-37D633B846F1}">
                  <asvg:svgBlip xmlns:asvg="http://schemas.microsoft.com/office/drawing/2016/SVG/main" r:embed="rId4"/>
                </a:ext>
              </a:extLst>
            </a:blip>
            <a:stretch>
              <a:fillRect/>
            </a:stretch>
          </p:blipFill>
          <p:spPr>
            <a:xfrm>
              <a:off x="10316935" y="6331857"/>
              <a:ext cx="1657350" cy="342900"/>
            </a:xfrm>
            <a:prstGeom prst="rect">
              <a:avLst/>
            </a:prstGeom>
          </p:spPr>
        </p:pic>
        <p:pic>
          <p:nvPicPr>
            <p:cNvPr id="9" name="Picture 2">
              <a:extLst>
                <a:ext uri="{FF2B5EF4-FFF2-40B4-BE49-F238E27FC236}">
                  <a16:creationId xmlns:a16="http://schemas.microsoft.com/office/drawing/2014/main" id="{150A3DB9-B724-CC64-C22A-0745ED5B14F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027886" y="6331857"/>
              <a:ext cx="718802" cy="41292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07D80F8F-1AEB-7AA4-4B92-BCF6E0A42D09}"/>
                </a:ext>
              </a:extLst>
            </p:cNvPr>
            <p:cNvCxnSpPr/>
            <p:nvPr/>
          </p:nvCxnSpPr>
          <p:spPr>
            <a:xfrm>
              <a:off x="10043886" y="6331857"/>
              <a:ext cx="0" cy="342900"/>
            </a:xfrm>
            <a:prstGeom prst="line">
              <a:avLst/>
            </a:prstGeom>
            <a:ln w="12700">
              <a:solidFill>
                <a:srgbClr val="333F48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030171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" presetClass="entr" presetSubtype="1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75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5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737</TotalTime>
  <Words>16</Words>
  <Application>Microsoft Macintosh PowerPoint</Application>
  <PresentationFormat>Custom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Georgia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Guilherme Moraes</dc:creator>
  <cp:lastModifiedBy>Lori Shepard</cp:lastModifiedBy>
  <cp:revision>7</cp:revision>
  <dcterms:created xsi:type="dcterms:W3CDTF">2023-10-24T15:30:26Z</dcterms:created>
  <dcterms:modified xsi:type="dcterms:W3CDTF">2023-11-06T17:48:47Z</dcterms:modified>
</cp:coreProperties>
</file>