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7" r:id="rId2"/>
  </p:sldMasterIdLst>
  <p:notesMasterIdLst>
    <p:notesMasterId r:id="rId9"/>
  </p:notesMasterIdLst>
  <p:sldIdLst>
    <p:sldId id="2542" r:id="rId3"/>
    <p:sldId id="2550" r:id="rId4"/>
    <p:sldId id="2549" r:id="rId5"/>
    <p:sldId id="2546" r:id="rId6"/>
    <p:sldId id="2547" r:id="rId7"/>
    <p:sldId id="254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D68EEE-7D02-DB50-8D6B-01847280A423}" name="Lori Shepard" initials="LS" userId="ec8ec582abcb956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0A403-6FEB-4BB5-9651-4C4FE5615DB5}" v="1" dt="2023-12-05T15:57:47.6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87"/>
    <p:restoredTop sz="83667"/>
  </p:normalViewPr>
  <p:slideViewPr>
    <p:cSldViewPr snapToGrid="0" showGuides="1">
      <p:cViewPr varScale="1">
        <p:scale>
          <a:sx n="49" d="100"/>
          <a:sy n="49" d="100"/>
        </p:scale>
        <p:origin x="68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Morgan" userId="009aeb60-8486-4e19-9804-d1c49cd1ec54" providerId="ADAL" clId="{C840A403-6FEB-4BB5-9651-4C4FE5615DB5}"/>
    <pc:docChg chg="modSld">
      <pc:chgData name="Amy  Morgan" userId="009aeb60-8486-4e19-9804-d1c49cd1ec54" providerId="ADAL" clId="{C840A403-6FEB-4BB5-9651-4C4FE5615DB5}" dt="2023-12-05T15:57:50.657" v="1" actId="20577"/>
      <pc:docMkLst>
        <pc:docMk/>
      </pc:docMkLst>
      <pc:sldChg chg="modSp mod">
        <pc:chgData name="Amy  Morgan" userId="009aeb60-8486-4e19-9804-d1c49cd1ec54" providerId="ADAL" clId="{C840A403-6FEB-4BB5-9651-4C4FE5615DB5}" dt="2023-12-05T15:57:50.657" v="1" actId="20577"/>
        <pc:sldMkLst>
          <pc:docMk/>
          <pc:sldMk cId="1771938297" sldId="2550"/>
        </pc:sldMkLst>
        <pc:spChg chg="mod">
          <ac:chgData name="Amy  Morgan" userId="009aeb60-8486-4e19-9804-d1c49cd1ec54" providerId="ADAL" clId="{C840A403-6FEB-4BB5-9651-4C4FE5615DB5}" dt="2023-12-05T15:57:50.657" v="1" actId="20577"/>
          <ac:spMkLst>
            <pc:docMk/>
            <pc:sldMk cId="1771938297" sldId="2550"/>
            <ac:spMk id="3" creationId="{6D23BB09-983D-F08A-3836-9F6FA0216CF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58F355-76A6-CE40-90D5-93F16933CEFB}"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2AD98-4105-4E48-BF9B-E5FB46B676A0}" type="slidenum">
              <a:rPr lang="en-US" smtClean="0"/>
              <a:t>‹#›</a:t>
            </a:fld>
            <a:endParaRPr lang="en-US"/>
          </a:p>
        </p:txBody>
      </p:sp>
    </p:spTree>
    <p:extLst>
      <p:ext uri="{BB962C8B-B14F-4D97-AF65-F5344CB8AC3E}">
        <p14:creationId xmlns:p14="http://schemas.microsoft.com/office/powerpoint/2010/main" val="3616259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07000"/>
              </a:lnSpc>
              <a:buFont typeface="Arial" panose="020B0604020202020204" pitchFamily="34" charset="0"/>
              <a:buChar char="●"/>
            </a:pPr>
            <a:endParaRPr lang="en-US" sz="1800" dirty="0">
              <a:solidFill>
                <a:srgbClr val="000000"/>
              </a:solidFill>
              <a:latin typeface="Roboto" panose="02000000000000000000" pitchFamily="2" charset="0"/>
              <a:ea typeface="Noto Sans Symbols"/>
              <a:cs typeface="Noto Sans Symbols"/>
            </a:endParaRPr>
          </a:p>
          <a:p>
            <a:pPr marL="349415" indent="-349415">
              <a:lnSpc>
                <a:spcPct val="107000"/>
              </a:lnSpc>
              <a:buFont typeface="Arial" panose="020B0604020202020204" pitchFamily="34" charset="0"/>
              <a:buChar char="●"/>
            </a:pPr>
            <a:r>
              <a:rPr lang="en-US" sz="1800" dirty="0">
                <a:solidFill>
                  <a:srgbClr val="000000"/>
                </a:solidFill>
                <a:latin typeface="Roboto" panose="02000000000000000000" pitchFamily="2" charset="0"/>
                <a:ea typeface="Noto Sans Symbols"/>
                <a:cs typeface="Noto Sans Symbols"/>
              </a:rPr>
              <a:t>A foundational component of the program: Introduction to the Information Strategy Template: Learn how to use a template for clarifying the process of moving from the “what” to the “so what.” The framework embedded within the Information Strategy Template will be used throughout the program with further specificity in subsequent modules and will address:</a:t>
            </a:r>
            <a:endParaRPr lang="en-US" sz="1800" dirty="0">
              <a:latin typeface="Noto Sans Symbols"/>
              <a:ea typeface="Noto Sans Symbols"/>
              <a:cs typeface="Noto Sans Symbol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D807A-CAF0-5E45-B172-66333579D4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079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Ye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FBDE7C-8FA3-5D4A-A61E-B018EC1C0C90}"/>
              </a:ext>
            </a:extLst>
          </p:cNvPr>
          <p:cNvSpPr/>
          <p:nvPr userDrawn="1"/>
        </p:nvSpPr>
        <p:spPr>
          <a:xfrm>
            <a:off x="0" y="0"/>
            <a:ext cx="77798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6B28FA15-23E5-5C40-B627-FBD4D9EFDB3F}"/>
              </a:ext>
            </a:extLst>
          </p:cNvPr>
          <p:cNvSpPr>
            <a:spLocks noGrp="1"/>
          </p:cNvSpPr>
          <p:nvPr>
            <p:ph type="ctrTitle"/>
          </p:nvPr>
        </p:nvSpPr>
        <p:spPr>
          <a:xfrm>
            <a:off x="624590" y="1122363"/>
            <a:ext cx="4591987" cy="2625178"/>
          </a:xfrm>
        </p:spPr>
        <p:txBody>
          <a:bodyPr anchor="b">
            <a:normAutofit/>
          </a:bodyPr>
          <a:lstStyle>
            <a:lvl1pPr algn="l">
              <a:lnSpc>
                <a:spcPts val="5200"/>
              </a:lnSpc>
              <a:defRPr sz="4200" b="1" i="0">
                <a:latin typeface="Georgia" panose="02040502050405020303" pitchFamily="18"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55FC486-65CD-034D-BB02-546BD9EDAF26}"/>
              </a:ext>
            </a:extLst>
          </p:cNvPr>
          <p:cNvSpPr>
            <a:spLocks noGrp="1"/>
          </p:cNvSpPr>
          <p:nvPr>
            <p:ph type="subTitle" idx="1"/>
          </p:nvPr>
        </p:nvSpPr>
        <p:spPr>
          <a:xfrm>
            <a:off x="624590" y="3837482"/>
            <a:ext cx="4591987" cy="1420318"/>
          </a:xfrm>
        </p:spPr>
        <p:txBody>
          <a:bodyPr>
            <a:normAutofit/>
          </a:bodyPr>
          <a:lstStyle>
            <a:lvl1pPr marL="0" indent="0" algn="l">
              <a:lnSpc>
                <a:spcPts val="3600"/>
              </a:lnSpc>
              <a:spcBef>
                <a:spcPts val="0"/>
              </a:spcBef>
              <a:buNone/>
              <a:defRPr sz="21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Placeholder 9" descr="A picture containing grass, photo, many, old&#10;&#10;Description automatically generated">
            <a:extLst>
              <a:ext uri="{FF2B5EF4-FFF2-40B4-BE49-F238E27FC236}">
                <a16:creationId xmlns:a16="http://schemas.microsoft.com/office/drawing/2014/main" id="{E1E9825A-762F-2C4B-9F24-4DAB660271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91138" y="944380"/>
            <a:ext cx="6900862" cy="4826183"/>
          </a:xfrm>
          <a:prstGeom prst="rect">
            <a:avLst/>
          </a:prstGeom>
          <a:solidFill>
            <a:schemeClr val="bg2"/>
          </a:solidFill>
          <a:effectLst>
            <a:outerShdw blurRad="347472" dist="6350" dir="8100000" sx="101000" sy="101000" algn="ctr" rotWithShape="0">
              <a:prstClr val="black">
                <a:alpha val="20000"/>
              </a:prstClr>
            </a:outerShdw>
          </a:effectLst>
        </p:spPr>
      </p:pic>
    </p:spTree>
    <p:extLst>
      <p:ext uri="{BB962C8B-B14F-4D97-AF65-F5344CB8AC3E}">
        <p14:creationId xmlns:p14="http://schemas.microsoft.com/office/powerpoint/2010/main" val="2070512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Gray_Title and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A711-39FB-D248-9B7E-D27ADD50D966}"/>
              </a:ext>
            </a:extLst>
          </p:cNvPr>
          <p:cNvSpPr>
            <a:spLocks noGrp="1"/>
          </p:cNvSpPr>
          <p:nvPr>
            <p:ph type="title"/>
          </p:nvPr>
        </p:nvSpPr>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16539B-3D6A-1749-9463-79D7A9C836E4}"/>
              </a:ext>
            </a:extLst>
          </p:cNvPr>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E478379-84F3-E84A-B308-643289499A4F}"/>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spTree>
    <p:extLst>
      <p:ext uri="{BB962C8B-B14F-4D97-AF65-F5344CB8AC3E}">
        <p14:creationId xmlns:p14="http://schemas.microsoft.com/office/powerpoint/2010/main" val="2651147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Funnel_Title and Content">
    <p:bg>
      <p:bgPr>
        <a:solidFill>
          <a:schemeClr val="bg2"/>
        </a:solidFill>
        <a:effectLst/>
      </p:bgPr>
    </p:bg>
    <p:spTree>
      <p:nvGrpSpPr>
        <p:cNvPr id="1" name=""/>
        <p:cNvGrpSpPr/>
        <p:nvPr/>
      </p:nvGrpSpPr>
      <p:grpSpPr>
        <a:xfrm>
          <a:off x="0" y="0"/>
          <a:ext cx="0" cy="0"/>
          <a:chOff x="0" y="0"/>
          <a:chExt cx="0" cy="0"/>
        </a:xfrm>
      </p:grpSpPr>
      <p:pic>
        <p:nvPicPr>
          <p:cNvPr id="7" name="Picture 6" descr="A picture containing colorful, small, person, water&#10;&#10;Description automatically generated">
            <a:extLst>
              <a:ext uri="{FF2B5EF4-FFF2-40B4-BE49-F238E27FC236}">
                <a16:creationId xmlns:a16="http://schemas.microsoft.com/office/drawing/2014/main" id="{33308040-1B2F-BD41-928A-DF282FA76EB0}"/>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1"/>
            <a:ext cx="12192000" cy="6858000"/>
          </a:xfrm>
          <a:prstGeom prst="rect">
            <a:avLst/>
          </a:prstGeom>
          <a:effectLst/>
        </p:spPr>
      </p:pic>
      <p:sp>
        <p:nvSpPr>
          <p:cNvPr id="2" name="Title 1">
            <a:extLst>
              <a:ext uri="{FF2B5EF4-FFF2-40B4-BE49-F238E27FC236}">
                <a16:creationId xmlns:a16="http://schemas.microsoft.com/office/drawing/2014/main" id="{F7BDA711-39FB-D248-9B7E-D27ADD50D966}"/>
              </a:ext>
            </a:extLst>
          </p:cNvPr>
          <p:cNvSpPr>
            <a:spLocks noGrp="1"/>
          </p:cNvSpPr>
          <p:nvPr>
            <p:ph type="title"/>
          </p:nvPr>
        </p:nvSpPr>
        <p:spPr>
          <a:xfrm>
            <a:off x="613250" y="517033"/>
            <a:ext cx="4809355" cy="1168332"/>
          </a:xfrm>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16539B-3D6A-1749-9463-79D7A9C836E4}"/>
              </a:ext>
            </a:extLst>
          </p:cNvPr>
          <p:cNvSpPr>
            <a:spLocks noGrp="1"/>
          </p:cNvSpPr>
          <p:nvPr>
            <p:ph idx="1"/>
          </p:nvPr>
        </p:nvSpPr>
        <p:spPr>
          <a:xfrm>
            <a:off x="613250" y="1679943"/>
            <a:ext cx="4809355" cy="4819175"/>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E478379-84F3-E84A-B308-643289499A4F}"/>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pic>
        <p:nvPicPr>
          <p:cNvPr id="9" name="Picture 8" descr="A picture containing drawing&#10;&#10;Description automatically generated">
            <a:extLst>
              <a:ext uri="{FF2B5EF4-FFF2-40B4-BE49-F238E27FC236}">
                <a16:creationId xmlns:a16="http://schemas.microsoft.com/office/drawing/2014/main" id="{660A4755-4848-084D-89E6-40705BF2EB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2964" y="6071015"/>
            <a:ext cx="2565728" cy="532151"/>
          </a:xfrm>
          <a:prstGeom prst="rect">
            <a:avLst/>
          </a:prstGeom>
        </p:spPr>
      </p:pic>
    </p:spTree>
    <p:extLst>
      <p:ext uri="{BB962C8B-B14F-4D97-AF65-F5344CB8AC3E}">
        <p14:creationId xmlns:p14="http://schemas.microsoft.com/office/powerpoint/2010/main" val="27506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nnel_Title and Oval Bullet">
    <p:bg>
      <p:bgPr>
        <a:solidFill>
          <a:schemeClr val="bg2"/>
        </a:solidFill>
        <a:effectLst/>
      </p:bgPr>
    </p:bg>
    <p:spTree>
      <p:nvGrpSpPr>
        <p:cNvPr id="1" name=""/>
        <p:cNvGrpSpPr/>
        <p:nvPr/>
      </p:nvGrpSpPr>
      <p:grpSpPr>
        <a:xfrm>
          <a:off x="0" y="0"/>
          <a:ext cx="0" cy="0"/>
          <a:chOff x="0" y="0"/>
          <a:chExt cx="0" cy="0"/>
        </a:xfrm>
      </p:grpSpPr>
      <p:pic>
        <p:nvPicPr>
          <p:cNvPr id="7" name="Picture 6" descr="A picture containing colorful, small, person, water&#10;&#10;Description automatically generated">
            <a:extLst>
              <a:ext uri="{FF2B5EF4-FFF2-40B4-BE49-F238E27FC236}">
                <a16:creationId xmlns:a16="http://schemas.microsoft.com/office/drawing/2014/main" id="{33308040-1B2F-BD41-928A-DF282FA76EB0}"/>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1"/>
            <a:ext cx="12192000" cy="6858000"/>
          </a:xfrm>
          <a:prstGeom prst="rect">
            <a:avLst/>
          </a:prstGeom>
          <a:effectLst/>
        </p:spPr>
      </p:pic>
      <p:sp>
        <p:nvSpPr>
          <p:cNvPr id="2" name="Title 1">
            <a:extLst>
              <a:ext uri="{FF2B5EF4-FFF2-40B4-BE49-F238E27FC236}">
                <a16:creationId xmlns:a16="http://schemas.microsoft.com/office/drawing/2014/main" id="{F7BDA711-39FB-D248-9B7E-D27ADD50D966}"/>
              </a:ext>
            </a:extLst>
          </p:cNvPr>
          <p:cNvSpPr>
            <a:spLocks noGrp="1"/>
          </p:cNvSpPr>
          <p:nvPr>
            <p:ph type="title"/>
          </p:nvPr>
        </p:nvSpPr>
        <p:spPr>
          <a:xfrm>
            <a:off x="613250" y="517033"/>
            <a:ext cx="4809355" cy="1168332"/>
          </a:xfrm>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16539B-3D6A-1749-9463-79D7A9C836E4}"/>
              </a:ext>
            </a:extLst>
          </p:cNvPr>
          <p:cNvSpPr>
            <a:spLocks noGrp="1"/>
          </p:cNvSpPr>
          <p:nvPr>
            <p:ph idx="1"/>
          </p:nvPr>
        </p:nvSpPr>
        <p:spPr>
          <a:xfrm>
            <a:off x="613250" y="1679943"/>
            <a:ext cx="4809355" cy="4819175"/>
          </a:xfrm>
        </p:spPr>
        <p:txBody>
          <a:bodyPr/>
          <a:lstStyle>
            <a:lvl1pPr>
              <a:defRPr b="0" i="0"/>
            </a:lvl1pPr>
            <a:lvl2pPr>
              <a:defRPr b="0" i="0"/>
            </a:lvl2pPr>
          </a:lstStyle>
          <a:p>
            <a:pPr lvl="0"/>
            <a:r>
              <a:rPr lang="en-US"/>
              <a:t>Click to edit Master text styles</a:t>
            </a:r>
          </a:p>
          <a:p>
            <a:pPr lvl="1"/>
            <a:r>
              <a:rPr lang="en-US"/>
              <a:t>Second level</a:t>
            </a:r>
          </a:p>
        </p:txBody>
      </p:sp>
      <p:sp>
        <p:nvSpPr>
          <p:cNvPr id="6" name="Slide Number Placeholder 5">
            <a:extLst>
              <a:ext uri="{FF2B5EF4-FFF2-40B4-BE49-F238E27FC236}">
                <a16:creationId xmlns:a16="http://schemas.microsoft.com/office/drawing/2014/main" id="{2E478379-84F3-E84A-B308-643289499A4F}"/>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pic>
        <p:nvPicPr>
          <p:cNvPr id="9" name="Picture 8" descr="A picture containing drawing&#10;&#10;Description automatically generated">
            <a:extLst>
              <a:ext uri="{FF2B5EF4-FFF2-40B4-BE49-F238E27FC236}">
                <a16:creationId xmlns:a16="http://schemas.microsoft.com/office/drawing/2014/main" id="{660A4755-4848-084D-89E6-40705BF2EB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2964" y="6071015"/>
            <a:ext cx="2565728" cy="532151"/>
          </a:xfrm>
          <a:prstGeom prst="rect">
            <a:avLst/>
          </a:prstGeom>
        </p:spPr>
      </p:pic>
      <p:sp>
        <p:nvSpPr>
          <p:cNvPr id="5" name="Text Placeholder 4">
            <a:extLst>
              <a:ext uri="{FF2B5EF4-FFF2-40B4-BE49-F238E27FC236}">
                <a16:creationId xmlns:a16="http://schemas.microsoft.com/office/drawing/2014/main" id="{A1AD9262-03C8-D843-8347-0CC55FFADF50}"/>
              </a:ext>
            </a:extLst>
          </p:cNvPr>
          <p:cNvSpPr>
            <a:spLocks noGrp="1"/>
          </p:cNvSpPr>
          <p:nvPr>
            <p:ph type="body" sz="quarter" idx="13"/>
          </p:nvPr>
        </p:nvSpPr>
        <p:spPr>
          <a:xfrm>
            <a:off x="719578" y="2547904"/>
            <a:ext cx="4572270" cy="798411"/>
          </a:xfrm>
          <a:prstGeom prst="roundRect">
            <a:avLst/>
          </a:prstGeom>
          <a:ln w="12700">
            <a:solidFill>
              <a:schemeClr val="accent2"/>
            </a:solidFill>
          </a:ln>
        </p:spPr>
        <p:txBody>
          <a:bodyPr vert="horz" lIns="155448" tIns="45720" rIns="155448" bIns="45720" rtlCol="0">
            <a:noAutofit/>
          </a:bodyPr>
          <a:lstStyle>
            <a:lvl1pPr>
              <a:defRPr lang="en-US" sz="1600" b="0" i="0" dirty="0" smtClean="0"/>
            </a:lvl1pPr>
          </a:lstStyle>
          <a:p>
            <a:pPr lvl="0">
              <a:lnSpc>
                <a:spcPts val="2400"/>
              </a:lnSpc>
              <a:spcBef>
                <a:spcPts val="0"/>
              </a:spcBef>
            </a:pPr>
            <a:r>
              <a:rPr lang="en-US"/>
              <a:t>Click to edit Master text styles</a:t>
            </a:r>
          </a:p>
        </p:txBody>
      </p:sp>
    </p:spTree>
    <p:extLst>
      <p:ext uri="{BB962C8B-B14F-4D97-AF65-F5344CB8AC3E}">
        <p14:creationId xmlns:p14="http://schemas.microsoft.com/office/powerpoint/2010/main" val="875085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tGreen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A711-39FB-D248-9B7E-D27ADD50D966}"/>
              </a:ext>
            </a:extLst>
          </p:cNvPr>
          <p:cNvSpPr>
            <a:spLocks noGrp="1"/>
          </p:cNvSpPr>
          <p:nvPr>
            <p:ph type="title"/>
          </p:nvPr>
        </p:nvSpPr>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16539B-3D6A-1749-9463-79D7A9C836E4}"/>
              </a:ext>
            </a:extLst>
          </p:cNvPr>
          <p:cNvSpPr>
            <a:spLocks noGrp="1"/>
          </p:cNvSpPr>
          <p:nvPr>
            <p:ph idx="1"/>
          </p:nvPr>
        </p:nvSpPr>
        <p:spPr/>
        <p:txBody>
          <a:bodyPr/>
          <a:lstStyle>
            <a:lvl1pPr>
              <a:defRPr b="0" i="0"/>
            </a:lvl1pPr>
            <a:lvl2pPr>
              <a:defRPr sz="1600" b="0" i="0"/>
            </a:lvl2pPr>
            <a:lvl3pPr>
              <a:defRPr sz="1600" b="0" i="0"/>
            </a:lvl3pPr>
            <a:lvl4pPr>
              <a:defRPr sz="1600" b="0" i="0"/>
            </a:lvl4pPr>
            <a:lvl5pPr>
              <a:defRPr sz="16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E478379-84F3-E84A-B308-643289499A4F}"/>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spTree>
    <p:extLst>
      <p:ext uri="{BB962C8B-B14F-4D97-AF65-F5344CB8AC3E}">
        <p14:creationId xmlns:p14="http://schemas.microsoft.com/office/powerpoint/2010/main" val="3203437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tGreen_Title and Oval Bulle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A711-39FB-D248-9B7E-D27ADD50D966}"/>
              </a:ext>
            </a:extLst>
          </p:cNvPr>
          <p:cNvSpPr>
            <a:spLocks noGrp="1"/>
          </p:cNvSpPr>
          <p:nvPr>
            <p:ph type="title"/>
          </p:nvPr>
        </p:nvSpPr>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16539B-3D6A-1749-9463-79D7A9C836E4}"/>
              </a:ext>
            </a:extLst>
          </p:cNvPr>
          <p:cNvSpPr>
            <a:spLocks noGrp="1"/>
          </p:cNvSpPr>
          <p:nvPr>
            <p:ph idx="1"/>
          </p:nvPr>
        </p:nvSpPr>
        <p:spPr/>
        <p:txBody>
          <a:bodyPr/>
          <a:lstStyle>
            <a:lvl1pPr>
              <a:defRPr b="0" i="0"/>
            </a:lvl1pPr>
            <a:lvl2pPr>
              <a:defRPr sz="1600" b="0" i="0"/>
            </a:lvl2pPr>
            <a:lvl3pPr marL="14287" indent="0">
              <a:buNone/>
              <a:defRPr sz="1600"/>
            </a:lvl3pPr>
            <a:lvl4pPr>
              <a:defRPr sz="1600"/>
            </a:lvl4pPr>
            <a:lvl5pPr>
              <a:defRPr sz="1600"/>
            </a:lvl5pPr>
          </a:lstStyle>
          <a:p>
            <a:pPr lvl="0"/>
            <a:r>
              <a:rPr lang="en-US"/>
              <a:t>Click to edit Master text styles</a:t>
            </a:r>
          </a:p>
          <a:p>
            <a:pPr lvl="1"/>
            <a:r>
              <a:rPr lang="en-US"/>
              <a:t>Second level</a:t>
            </a:r>
          </a:p>
        </p:txBody>
      </p:sp>
      <p:sp>
        <p:nvSpPr>
          <p:cNvPr id="6" name="Slide Number Placeholder 5">
            <a:extLst>
              <a:ext uri="{FF2B5EF4-FFF2-40B4-BE49-F238E27FC236}">
                <a16:creationId xmlns:a16="http://schemas.microsoft.com/office/drawing/2014/main" id="{2E478379-84F3-E84A-B308-643289499A4F}"/>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sp>
        <p:nvSpPr>
          <p:cNvPr id="5" name="Text Placeholder 4">
            <a:extLst>
              <a:ext uri="{FF2B5EF4-FFF2-40B4-BE49-F238E27FC236}">
                <a16:creationId xmlns:a16="http://schemas.microsoft.com/office/drawing/2014/main" id="{E6B5CB31-2932-AA40-AD92-5CEF44ECCFCA}"/>
              </a:ext>
            </a:extLst>
          </p:cNvPr>
          <p:cNvSpPr>
            <a:spLocks noGrp="1"/>
          </p:cNvSpPr>
          <p:nvPr>
            <p:ph type="body" sz="quarter" idx="13"/>
          </p:nvPr>
        </p:nvSpPr>
        <p:spPr>
          <a:xfrm>
            <a:off x="727797" y="2556886"/>
            <a:ext cx="4550785" cy="788987"/>
          </a:xfrm>
          <a:prstGeom prst="roundRect">
            <a:avLst>
              <a:gd name="adj" fmla="val 18255"/>
            </a:avLst>
          </a:prstGeom>
          <a:ln w="12700">
            <a:solidFill>
              <a:schemeClr val="accent2"/>
            </a:solidFill>
          </a:ln>
        </p:spPr>
        <p:txBody>
          <a:bodyPr lIns="155448" rIns="155448">
            <a:noAutofit/>
          </a:bodyPr>
          <a:lstStyle>
            <a:lvl1pPr>
              <a:lnSpc>
                <a:spcPts val="2400"/>
              </a:lnSpc>
              <a:spcBef>
                <a:spcPts val="0"/>
              </a:spcBef>
              <a:defRPr sz="1600" b="0" i="0"/>
            </a:lvl1pPr>
          </a:lstStyle>
          <a:p>
            <a:pPr lvl="0"/>
            <a:r>
              <a:rPr lang="en-US"/>
              <a:t>Click to edit Master text styles</a:t>
            </a:r>
          </a:p>
        </p:txBody>
      </p:sp>
    </p:spTree>
    <p:extLst>
      <p:ext uri="{BB962C8B-B14F-4D97-AF65-F5344CB8AC3E}">
        <p14:creationId xmlns:p14="http://schemas.microsoft.com/office/powerpoint/2010/main" val="1026917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tOrng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A711-39FB-D248-9B7E-D27ADD50D966}"/>
              </a:ext>
            </a:extLst>
          </p:cNvPr>
          <p:cNvSpPr>
            <a:spLocks noGrp="1"/>
          </p:cNvSpPr>
          <p:nvPr>
            <p:ph type="title"/>
          </p:nvPr>
        </p:nvSpPr>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16539B-3D6A-1749-9463-79D7A9C836E4}"/>
              </a:ext>
            </a:extLst>
          </p:cNvPr>
          <p:cNvSpPr>
            <a:spLocks noGrp="1"/>
          </p:cNvSpPr>
          <p:nvPr>
            <p:ph idx="1"/>
          </p:nvPr>
        </p:nvSpPr>
        <p:spPr/>
        <p:txBody>
          <a:bodyPr/>
          <a:lstStyle>
            <a:lvl1pPr>
              <a:defRPr b="0" i="0"/>
            </a:lvl1pPr>
            <a:lvl2pPr>
              <a:defRPr sz="1600" b="0" i="0"/>
            </a:lvl2pPr>
            <a:lvl3pPr>
              <a:defRPr sz="1600" b="0" i="0"/>
            </a:lvl3pPr>
            <a:lvl4pPr>
              <a:defRPr sz="1600" b="0" i="0"/>
            </a:lvl4pPr>
            <a:lvl5pPr>
              <a:defRPr sz="16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E478379-84F3-E84A-B308-643289499A4F}"/>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spTree>
    <p:extLst>
      <p:ext uri="{BB962C8B-B14F-4D97-AF65-F5344CB8AC3E}">
        <p14:creationId xmlns:p14="http://schemas.microsoft.com/office/powerpoint/2010/main" val="1018868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tOrng_Title and Oval Bulle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A711-39FB-D248-9B7E-D27ADD50D966}"/>
              </a:ext>
            </a:extLst>
          </p:cNvPr>
          <p:cNvSpPr>
            <a:spLocks noGrp="1"/>
          </p:cNvSpPr>
          <p:nvPr>
            <p:ph type="title"/>
          </p:nvPr>
        </p:nvSpPr>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16539B-3D6A-1749-9463-79D7A9C836E4}"/>
              </a:ext>
            </a:extLst>
          </p:cNvPr>
          <p:cNvSpPr>
            <a:spLocks noGrp="1"/>
          </p:cNvSpPr>
          <p:nvPr>
            <p:ph idx="1"/>
          </p:nvPr>
        </p:nvSpPr>
        <p:spPr/>
        <p:txBody>
          <a:bodyPr/>
          <a:lstStyle>
            <a:lvl1pPr>
              <a:defRPr b="0" i="0"/>
            </a:lvl1pPr>
            <a:lvl2pPr>
              <a:defRPr sz="1600" b="0" i="0"/>
            </a:lvl2pPr>
            <a:lvl3pPr marL="14287" indent="0">
              <a:buNone/>
              <a:defRPr sz="1600"/>
            </a:lvl3pPr>
            <a:lvl4pPr>
              <a:defRPr sz="1600"/>
            </a:lvl4pPr>
            <a:lvl5pPr>
              <a:defRPr sz="1600"/>
            </a:lvl5pPr>
          </a:lstStyle>
          <a:p>
            <a:pPr lvl="0"/>
            <a:r>
              <a:rPr lang="en-US"/>
              <a:t>Click to edit Master text styles</a:t>
            </a:r>
          </a:p>
          <a:p>
            <a:pPr lvl="1"/>
            <a:r>
              <a:rPr lang="en-US"/>
              <a:t>Second level</a:t>
            </a:r>
          </a:p>
        </p:txBody>
      </p:sp>
      <p:sp>
        <p:nvSpPr>
          <p:cNvPr id="6" name="Slide Number Placeholder 5">
            <a:extLst>
              <a:ext uri="{FF2B5EF4-FFF2-40B4-BE49-F238E27FC236}">
                <a16:creationId xmlns:a16="http://schemas.microsoft.com/office/drawing/2014/main" id="{2E478379-84F3-E84A-B308-643289499A4F}"/>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sp>
        <p:nvSpPr>
          <p:cNvPr id="5" name="Text Placeholder 4">
            <a:extLst>
              <a:ext uri="{FF2B5EF4-FFF2-40B4-BE49-F238E27FC236}">
                <a16:creationId xmlns:a16="http://schemas.microsoft.com/office/drawing/2014/main" id="{E6B5CB31-2932-AA40-AD92-5CEF44ECCFCA}"/>
              </a:ext>
            </a:extLst>
          </p:cNvPr>
          <p:cNvSpPr>
            <a:spLocks noGrp="1"/>
          </p:cNvSpPr>
          <p:nvPr>
            <p:ph type="body" sz="quarter" idx="13"/>
          </p:nvPr>
        </p:nvSpPr>
        <p:spPr>
          <a:xfrm>
            <a:off x="727797" y="2556886"/>
            <a:ext cx="4550785" cy="788987"/>
          </a:xfrm>
          <a:prstGeom prst="roundRect">
            <a:avLst>
              <a:gd name="adj" fmla="val 18255"/>
            </a:avLst>
          </a:prstGeom>
          <a:ln w="12700">
            <a:solidFill>
              <a:schemeClr val="accent2"/>
            </a:solidFill>
          </a:ln>
        </p:spPr>
        <p:txBody>
          <a:bodyPr lIns="155448" rIns="155448">
            <a:noAutofit/>
          </a:bodyPr>
          <a:lstStyle>
            <a:lvl1pPr>
              <a:lnSpc>
                <a:spcPts val="2400"/>
              </a:lnSpc>
              <a:spcBef>
                <a:spcPts val="0"/>
              </a:spcBef>
              <a:defRPr sz="1600" b="0" i="0"/>
            </a:lvl1pPr>
          </a:lstStyle>
          <a:p>
            <a:pPr lvl="0"/>
            <a:r>
              <a:rPr lang="en-US"/>
              <a:t>Click to edit Master text styles</a:t>
            </a:r>
          </a:p>
        </p:txBody>
      </p:sp>
    </p:spTree>
    <p:extLst>
      <p:ext uri="{BB962C8B-B14F-4D97-AF65-F5344CB8AC3E}">
        <p14:creationId xmlns:p14="http://schemas.microsoft.com/office/powerpoint/2010/main" val="4049405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Oval Bull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A711-39FB-D248-9B7E-D27ADD50D966}"/>
              </a:ext>
            </a:extLst>
          </p:cNvPr>
          <p:cNvSpPr>
            <a:spLocks noGrp="1"/>
          </p:cNvSpPr>
          <p:nvPr>
            <p:ph type="title"/>
          </p:nvPr>
        </p:nvSpPr>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16539B-3D6A-1749-9463-79D7A9C836E4}"/>
              </a:ext>
            </a:extLst>
          </p:cNvPr>
          <p:cNvSpPr>
            <a:spLocks noGrp="1"/>
          </p:cNvSpPr>
          <p:nvPr>
            <p:ph idx="1"/>
          </p:nvPr>
        </p:nvSpPr>
        <p:spPr/>
        <p:txBody>
          <a:bodyPr/>
          <a:lstStyle>
            <a:lvl1pPr>
              <a:defRPr b="0" i="0"/>
            </a:lvl1pPr>
            <a:lvl2pPr>
              <a:defRPr sz="1600" b="0" i="0"/>
            </a:lvl2pPr>
            <a:lvl3pPr marL="14287" indent="0">
              <a:buNone/>
              <a:defRPr sz="1600"/>
            </a:lvl3pPr>
            <a:lvl4pPr>
              <a:defRPr sz="1600"/>
            </a:lvl4pPr>
            <a:lvl5pPr>
              <a:defRPr sz="1600"/>
            </a:lvl5pPr>
          </a:lstStyle>
          <a:p>
            <a:pPr lvl="0"/>
            <a:r>
              <a:rPr lang="en-US"/>
              <a:t>Click to edit Master text styles</a:t>
            </a:r>
          </a:p>
          <a:p>
            <a:pPr lvl="1"/>
            <a:r>
              <a:rPr lang="en-US"/>
              <a:t>Second level</a:t>
            </a:r>
          </a:p>
        </p:txBody>
      </p:sp>
      <p:sp>
        <p:nvSpPr>
          <p:cNvPr id="6" name="Slide Number Placeholder 5">
            <a:extLst>
              <a:ext uri="{FF2B5EF4-FFF2-40B4-BE49-F238E27FC236}">
                <a16:creationId xmlns:a16="http://schemas.microsoft.com/office/drawing/2014/main" id="{2E478379-84F3-E84A-B308-643289499A4F}"/>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sp>
        <p:nvSpPr>
          <p:cNvPr id="5" name="Text Placeholder 4">
            <a:extLst>
              <a:ext uri="{FF2B5EF4-FFF2-40B4-BE49-F238E27FC236}">
                <a16:creationId xmlns:a16="http://schemas.microsoft.com/office/drawing/2014/main" id="{E6B5CB31-2932-AA40-AD92-5CEF44ECCFCA}"/>
              </a:ext>
            </a:extLst>
          </p:cNvPr>
          <p:cNvSpPr>
            <a:spLocks noGrp="1"/>
          </p:cNvSpPr>
          <p:nvPr>
            <p:ph type="body" sz="quarter" idx="13"/>
          </p:nvPr>
        </p:nvSpPr>
        <p:spPr>
          <a:xfrm>
            <a:off x="727797" y="2556886"/>
            <a:ext cx="4550785" cy="788987"/>
          </a:xfrm>
          <a:prstGeom prst="roundRect">
            <a:avLst>
              <a:gd name="adj" fmla="val 18255"/>
            </a:avLst>
          </a:prstGeom>
          <a:ln w="12700">
            <a:solidFill>
              <a:schemeClr val="accent2"/>
            </a:solidFill>
          </a:ln>
        </p:spPr>
        <p:txBody>
          <a:bodyPr lIns="155448" rIns="155448">
            <a:noAutofit/>
          </a:bodyPr>
          <a:lstStyle>
            <a:lvl1pPr>
              <a:lnSpc>
                <a:spcPts val="2400"/>
              </a:lnSpc>
              <a:spcBef>
                <a:spcPts val="0"/>
              </a:spcBef>
              <a:defRPr sz="1600" b="0" i="0"/>
            </a:lvl1pPr>
          </a:lstStyle>
          <a:p>
            <a:pPr lvl="0"/>
            <a:r>
              <a:rPr lang="en-US"/>
              <a:t>Click to edit Master text styles</a:t>
            </a:r>
          </a:p>
        </p:txBody>
      </p:sp>
    </p:spTree>
    <p:extLst>
      <p:ext uri="{BB962C8B-B14F-4D97-AF65-F5344CB8AC3E}">
        <p14:creationId xmlns:p14="http://schemas.microsoft.com/office/powerpoint/2010/main" val="3128664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7653926-FD87-0B43-8CFF-933C3CC2E82D}"/>
              </a:ext>
            </a:extLst>
          </p:cNvPr>
          <p:cNvSpPr>
            <a:spLocks noGrp="1"/>
          </p:cNvSpPr>
          <p:nvPr>
            <p:ph type="pic" idx="1"/>
          </p:nvPr>
        </p:nvSpPr>
        <p:spPr>
          <a:xfrm>
            <a:off x="6190938" y="0"/>
            <a:ext cx="6001062" cy="6857999"/>
          </a:xfrm>
          <a:solidFill>
            <a:schemeClr val="bg2"/>
          </a:solidFill>
        </p:spPr>
        <p:txBody>
          <a:bodyPr anchor="ctr"/>
          <a:lstStyle>
            <a:lvl1pPr marL="0" indent="0" algn="ctr">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a:extLst>
              <a:ext uri="{FF2B5EF4-FFF2-40B4-BE49-F238E27FC236}">
                <a16:creationId xmlns:a16="http://schemas.microsoft.com/office/drawing/2014/main" id="{B4DFDB0A-67FD-A848-9781-F29647339F45}"/>
              </a:ext>
            </a:extLst>
          </p:cNvPr>
          <p:cNvSpPr>
            <a:spLocks noGrp="1"/>
          </p:cNvSpPr>
          <p:nvPr>
            <p:ph type="title"/>
          </p:nvPr>
        </p:nvSpPr>
        <p:spPr>
          <a:xfrm>
            <a:off x="599946" y="816960"/>
            <a:ext cx="4946416" cy="1131761"/>
          </a:xfrm>
        </p:spPr>
        <p:txBody>
          <a:bodyPr anchor="t">
            <a:normAutofit/>
          </a:bodyPr>
          <a:lstStyle>
            <a:lvl1pPr>
              <a:defRPr sz="3600" b="1" i="0">
                <a:latin typeface="Georgia" panose="02040502050405020303" pitchFamily="18"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C22BA54-C82C-784C-9FF4-3755346BE041}"/>
              </a:ext>
            </a:extLst>
          </p:cNvPr>
          <p:cNvSpPr>
            <a:spLocks noGrp="1"/>
          </p:cNvSpPr>
          <p:nvPr>
            <p:ph type="body" sz="half" idx="2"/>
          </p:nvPr>
        </p:nvSpPr>
        <p:spPr>
          <a:xfrm>
            <a:off x="599946" y="1427808"/>
            <a:ext cx="4946416" cy="4598237"/>
          </a:xfrm>
        </p:spPr>
        <p:txBody>
          <a:bodyPr>
            <a:normAutofit/>
          </a:bodyPr>
          <a:lstStyle>
            <a:lvl1pPr marL="0" indent="0">
              <a:buNone/>
              <a:defRPr sz="21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7FE71FB-AC07-5745-9EB2-DD016472ACB8}"/>
              </a:ext>
            </a:extLst>
          </p:cNvPr>
          <p:cNvSpPr>
            <a:spLocks noGrp="1"/>
          </p:cNvSpPr>
          <p:nvPr>
            <p:ph type="sldNum" sz="quarter" idx="12"/>
          </p:nvPr>
        </p:nvSpPr>
        <p:spPr>
          <a:xfrm>
            <a:off x="11525820" y="274204"/>
            <a:ext cx="666180" cy="365125"/>
          </a:xfrm>
          <a:prstGeom prst="rect">
            <a:avLst/>
          </a:prstGeom>
        </p:spPr>
        <p:txBody>
          <a:bodyPr/>
          <a:lstStyle>
            <a:lvl1pPr>
              <a:defRPr b="1" i="0">
                <a:solidFill>
                  <a:schemeClr val="bg1"/>
                </a:solidFill>
                <a:latin typeface="Georgia" panose="02040502050405020303" pitchFamily="18" charset="0"/>
              </a:defRPr>
            </a:lvl1pPr>
          </a:lstStyle>
          <a:p>
            <a:fld id="{0F522663-B427-DC4E-9A18-674CF3BC3B29}" type="slidenum">
              <a:rPr lang="en-US" smtClean="0"/>
              <a:pPr/>
              <a:t>‹#›</a:t>
            </a:fld>
            <a:endParaRPr lang="en-US" dirty="0"/>
          </a:p>
        </p:txBody>
      </p:sp>
    </p:spTree>
    <p:extLst>
      <p:ext uri="{BB962C8B-B14F-4D97-AF65-F5344CB8AC3E}">
        <p14:creationId xmlns:p14="http://schemas.microsoft.com/office/powerpoint/2010/main" val="1477731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Oval Bulle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7653926-FD87-0B43-8CFF-933C3CC2E82D}"/>
              </a:ext>
            </a:extLst>
          </p:cNvPr>
          <p:cNvSpPr>
            <a:spLocks noGrp="1"/>
          </p:cNvSpPr>
          <p:nvPr>
            <p:ph type="pic" idx="1"/>
          </p:nvPr>
        </p:nvSpPr>
        <p:spPr>
          <a:xfrm>
            <a:off x="6190938" y="0"/>
            <a:ext cx="6001062" cy="6857999"/>
          </a:xfrm>
          <a:solidFill>
            <a:schemeClr val="bg2"/>
          </a:solidFill>
        </p:spPr>
        <p:txBody>
          <a:bodyPr anchor="ctr"/>
          <a:lstStyle>
            <a:lvl1pPr marL="0" indent="0" algn="ctr">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a:extLst>
              <a:ext uri="{FF2B5EF4-FFF2-40B4-BE49-F238E27FC236}">
                <a16:creationId xmlns:a16="http://schemas.microsoft.com/office/drawing/2014/main" id="{B4DFDB0A-67FD-A848-9781-F29647339F45}"/>
              </a:ext>
            </a:extLst>
          </p:cNvPr>
          <p:cNvSpPr>
            <a:spLocks noGrp="1"/>
          </p:cNvSpPr>
          <p:nvPr>
            <p:ph type="title"/>
          </p:nvPr>
        </p:nvSpPr>
        <p:spPr>
          <a:xfrm>
            <a:off x="599946" y="816960"/>
            <a:ext cx="4946416" cy="1131761"/>
          </a:xfrm>
        </p:spPr>
        <p:txBody>
          <a:bodyPr anchor="t">
            <a:normAutofit/>
          </a:bodyPr>
          <a:lstStyle>
            <a:lvl1pPr>
              <a:defRPr sz="3600" b="1" i="0">
                <a:latin typeface="Georgia" panose="02040502050405020303" pitchFamily="18"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C22BA54-C82C-784C-9FF4-3755346BE041}"/>
              </a:ext>
            </a:extLst>
          </p:cNvPr>
          <p:cNvSpPr>
            <a:spLocks noGrp="1"/>
          </p:cNvSpPr>
          <p:nvPr>
            <p:ph type="body" sz="half" idx="2"/>
          </p:nvPr>
        </p:nvSpPr>
        <p:spPr>
          <a:xfrm>
            <a:off x="599946" y="1427808"/>
            <a:ext cx="4946416" cy="4598237"/>
          </a:xfrm>
        </p:spPr>
        <p:txBody>
          <a:bodyPr>
            <a:normAutofit/>
          </a:bodyPr>
          <a:lstStyle>
            <a:lvl1pPr marL="0" indent="0">
              <a:buNone/>
              <a:defRPr sz="21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7FE71FB-AC07-5745-9EB2-DD016472ACB8}"/>
              </a:ext>
            </a:extLst>
          </p:cNvPr>
          <p:cNvSpPr>
            <a:spLocks noGrp="1"/>
          </p:cNvSpPr>
          <p:nvPr>
            <p:ph type="sldNum" sz="quarter" idx="12"/>
          </p:nvPr>
        </p:nvSpPr>
        <p:spPr>
          <a:xfrm>
            <a:off x="11525820" y="274204"/>
            <a:ext cx="666180" cy="365125"/>
          </a:xfrm>
          <a:prstGeom prst="rect">
            <a:avLst/>
          </a:prstGeom>
        </p:spPr>
        <p:txBody>
          <a:bodyPr/>
          <a:lstStyle>
            <a:lvl1pPr>
              <a:defRPr b="1" i="0">
                <a:solidFill>
                  <a:schemeClr val="bg1"/>
                </a:solidFill>
                <a:latin typeface="Georgia" panose="02040502050405020303" pitchFamily="18" charset="0"/>
              </a:defRPr>
            </a:lvl1pPr>
          </a:lstStyle>
          <a:p>
            <a:fld id="{0F522663-B427-DC4E-9A18-674CF3BC3B29}" type="slidenum">
              <a:rPr lang="en-US" smtClean="0"/>
              <a:pPr/>
              <a:t>‹#›</a:t>
            </a:fld>
            <a:endParaRPr lang="en-US" dirty="0"/>
          </a:p>
        </p:txBody>
      </p:sp>
      <p:sp>
        <p:nvSpPr>
          <p:cNvPr id="6" name="Text Placeholder 5">
            <a:extLst>
              <a:ext uri="{FF2B5EF4-FFF2-40B4-BE49-F238E27FC236}">
                <a16:creationId xmlns:a16="http://schemas.microsoft.com/office/drawing/2014/main" id="{E4C73183-1496-ED42-AA24-E1481B0B132D}"/>
              </a:ext>
            </a:extLst>
          </p:cNvPr>
          <p:cNvSpPr>
            <a:spLocks noGrp="1"/>
          </p:cNvSpPr>
          <p:nvPr>
            <p:ph type="body" sz="quarter" idx="13"/>
          </p:nvPr>
        </p:nvSpPr>
        <p:spPr>
          <a:xfrm>
            <a:off x="728133" y="2556934"/>
            <a:ext cx="4546599" cy="787399"/>
          </a:xfrm>
          <a:prstGeom prst="roundRect">
            <a:avLst/>
          </a:prstGeom>
          <a:ln w="12700">
            <a:solidFill>
              <a:schemeClr val="accent2"/>
            </a:solidFill>
          </a:ln>
        </p:spPr>
        <p:txBody>
          <a:bodyPr vert="horz" lIns="155448" tIns="45720" rIns="155448" bIns="45720" rtlCol="0">
            <a:noAutofit/>
          </a:bodyPr>
          <a:lstStyle>
            <a:lvl1pPr>
              <a:lnSpc>
                <a:spcPts val="2100"/>
              </a:lnSpc>
              <a:defRPr lang="en-US" sz="1600" b="0" i="0" dirty="0" smtClean="0"/>
            </a:lvl1pPr>
          </a:lstStyle>
          <a:p>
            <a:pPr lvl="0">
              <a:lnSpc>
                <a:spcPts val="2400"/>
              </a:lnSpc>
              <a:spcBef>
                <a:spcPts val="0"/>
              </a:spcBef>
            </a:pPr>
            <a:r>
              <a:rPr lang="en-US"/>
              <a:t>Click to edit Master text styles</a:t>
            </a:r>
          </a:p>
        </p:txBody>
      </p:sp>
    </p:spTree>
    <p:extLst>
      <p:ext uri="{BB962C8B-B14F-4D97-AF65-F5344CB8AC3E}">
        <p14:creationId xmlns:p14="http://schemas.microsoft.com/office/powerpoint/2010/main" val="3663279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_Dark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FBDE7C-8FA3-5D4A-A61E-B018EC1C0C90}"/>
              </a:ext>
            </a:extLst>
          </p:cNvPr>
          <p:cNvSpPr/>
          <p:nvPr userDrawn="1"/>
        </p:nvSpPr>
        <p:spPr>
          <a:xfrm>
            <a:off x="0" y="0"/>
            <a:ext cx="777989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6B28FA15-23E5-5C40-B627-FBD4D9EFDB3F}"/>
              </a:ext>
            </a:extLst>
          </p:cNvPr>
          <p:cNvSpPr>
            <a:spLocks noGrp="1"/>
          </p:cNvSpPr>
          <p:nvPr>
            <p:ph type="ctrTitle"/>
          </p:nvPr>
        </p:nvSpPr>
        <p:spPr>
          <a:xfrm>
            <a:off x="624590" y="1122363"/>
            <a:ext cx="4591987" cy="2625178"/>
          </a:xfrm>
        </p:spPr>
        <p:txBody>
          <a:bodyPr anchor="b">
            <a:normAutofit/>
          </a:bodyPr>
          <a:lstStyle>
            <a:lvl1pPr algn="l">
              <a:lnSpc>
                <a:spcPts val="5200"/>
              </a:lnSpc>
              <a:defRPr sz="4200" b="1" i="0">
                <a:solidFill>
                  <a:schemeClr val="bg1"/>
                </a:solidFill>
                <a:latin typeface="Georgia" panose="02040502050405020303" pitchFamily="18"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55FC486-65CD-034D-BB02-546BD9EDAF26}"/>
              </a:ext>
            </a:extLst>
          </p:cNvPr>
          <p:cNvSpPr>
            <a:spLocks noGrp="1"/>
          </p:cNvSpPr>
          <p:nvPr>
            <p:ph type="subTitle" idx="1"/>
          </p:nvPr>
        </p:nvSpPr>
        <p:spPr>
          <a:xfrm>
            <a:off x="624590" y="3837482"/>
            <a:ext cx="4591987" cy="1420318"/>
          </a:xfrm>
        </p:spPr>
        <p:txBody>
          <a:bodyPr>
            <a:normAutofit/>
          </a:bodyPr>
          <a:lstStyle>
            <a:lvl1pPr marL="0" indent="0" algn="l">
              <a:lnSpc>
                <a:spcPts val="3600"/>
              </a:lnSpc>
              <a:spcBef>
                <a:spcPts val="0"/>
              </a:spcBef>
              <a:buNone/>
              <a:defRPr sz="21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Placeholder 6" descr="A picture containing hanging, person, view, colorful&#10;&#10;Description automatically generated">
            <a:extLst>
              <a:ext uri="{FF2B5EF4-FFF2-40B4-BE49-F238E27FC236}">
                <a16:creationId xmlns:a16="http://schemas.microsoft.com/office/drawing/2014/main" id="{3282B18B-ECF6-C74C-A327-09CF2F74A06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5291138" y="944380"/>
            <a:ext cx="6900862" cy="4826183"/>
          </a:xfrm>
          <a:prstGeom prst="rect">
            <a:avLst/>
          </a:prstGeom>
          <a:solidFill>
            <a:schemeClr val="bg2"/>
          </a:solidFill>
          <a:effectLst>
            <a:outerShdw blurRad="347472" dist="6350" dir="8100000" sx="101000" sy="101000" algn="ctr" rotWithShape="0">
              <a:prstClr val="black">
                <a:alpha val="20000"/>
              </a:prstClr>
            </a:outerShdw>
          </a:effectLst>
        </p:spPr>
      </p:pic>
    </p:spTree>
    <p:extLst>
      <p:ext uri="{BB962C8B-B14F-4D97-AF65-F5344CB8AC3E}">
        <p14:creationId xmlns:p14="http://schemas.microsoft.com/office/powerpoint/2010/main" val="548972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_Yellow">
    <p:spTree>
      <p:nvGrpSpPr>
        <p:cNvPr id="1" name=""/>
        <p:cNvGrpSpPr/>
        <p:nvPr/>
      </p:nvGrpSpPr>
      <p:grpSpPr>
        <a:xfrm>
          <a:off x="0" y="0"/>
          <a:ext cx="0" cy="0"/>
          <a:chOff x="0" y="0"/>
          <a:chExt cx="0" cy="0"/>
        </a:xfrm>
      </p:grpSpPr>
      <p:pic>
        <p:nvPicPr>
          <p:cNvPr id="7" name="Picture 6" descr="A picture containing table, computer, small, standing&#10;&#10;Description automatically generated">
            <a:extLst>
              <a:ext uri="{FF2B5EF4-FFF2-40B4-BE49-F238E27FC236}">
                <a16:creationId xmlns:a16="http://schemas.microsoft.com/office/drawing/2014/main" id="{0854F8B1-DD38-DD4C-8438-D6619FE7D3CD}"/>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50DCC4F5-0567-5E49-9030-80678872A643}"/>
              </a:ext>
            </a:extLst>
          </p:cNvPr>
          <p:cNvSpPr>
            <a:spLocks noGrp="1"/>
          </p:cNvSpPr>
          <p:nvPr>
            <p:ph type="title"/>
          </p:nvPr>
        </p:nvSpPr>
        <p:spPr>
          <a:xfrm>
            <a:off x="592008" y="2833141"/>
            <a:ext cx="5868753" cy="2059114"/>
          </a:xfrm>
        </p:spPr>
        <p:txBody>
          <a:bodyPr anchor="t">
            <a:normAutofit/>
          </a:bodyPr>
          <a:lstStyle>
            <a:lvl1pPr algn="l">
              <a:lnSpc>
                <a:spcPts val="5200"/>
              </a:lnSpc>
              <a:defRPr sz="4200" b="1" i="0">
                <a:solidFill>
                  <a:schemeClr val="tx2"/>
                </a:solidFill>
                <a:latin typeface="Georgia" panose="02040502050405020303" pitchFamily="18"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E3CE880-C3F8-1C48-909A-0069E1F74C00}"/>
              </a:ext>
            </a:extLst>
          </p:cNvPr>
          <p:cNvSpPr>
            <a:spLocks noGrp="1"/>
          </p:cNvSpPr>
          <p:nvPr>
            <p:ph type="sldNum" sz="quarter" idx="12"/>
          </p:nvPr>
        </p:nvSpPr>
        <p:spPr>
          <a:xfrm>
            <a:off x="11525820" y="274204"/>
            <a:ext cx="666180" cy="365125"/>
          </a:xfrm>
          <a:prstGeom prst="rect">
            <a:avLst/>
          </a:prstGeom>
        </p:spPr>
        <p:txBody>
          <a:bodyPr/>
          <a:lstStyle>
            <a:lvl1pPr>
              <a:defRPr b="1" i="0">
                <a:solidFill>
                  <a:schemeClr val="tx2"/>
                </a:solidFill>
                <a:latin typeface="Georgia" panose="02040502050405020303" pitchFamily="18" charset="0"/>
              </a:defRPr>
            </a:lvl1pPr>
          </a:lstStyle>
          <a:p>
            <a:fld id="{0F522663-B427-DC4E-9A18-674CF3BC3B29}" type="slidenum">
              <a:rPr lang="en-US" smtClean="0"/>
              <a:pPr/>
              <a:t>‹#›</a:t>
            </a:fld>
            <a:endParaRPr lang="en-US" dirty="0"/>
          </a:p>
        </p:txBody>
      </p:sp>
      <p:pic>
        <p:nvPicPr>
          <p:cNvPr id="8" name="Picture 7" descr="A picture containing drawing&#10;&#10;Description automatically generated">
            <a:extLst>
              <a:ext uri="{FF2B5EF4-FFF2-40B4-BE49-F238E27FC236}">
                <a16:creationId xmlns:a16="http://schemas.microsoft.com/office/drawing/2014/main" id="{8AAF0ED9-06C4-E742-B547-C7855F9B74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2964" y="6071015"/>
            <a:ext cx="2565728" cy="532151"/>
          </a:xfrm>
          <a:prstGeom prst="rect">
            <a:avLst/>
          </a:prstGeom>
        </p:spPr>
      </p:pic>
    </p:spTree>
    <p:extLst>
      <p:ext uri="{BB962C8B-B14F-4D97-AF65-F5344CB8AC3E}">
        <p14:creationId xmlns:p14="http://schemas.microsoft.com/office/powerpoint/2010/main" val="870459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_Purple">
    <p:spTree>
      <p:nvGrpSpPr>
        <p:cNvPr id="1" name=""/>
        <p:cNvGrpSpPr/>
        <p:nvPr/>
      </p:nvGrpSpPr>
      <p:grpSpPr>
        <a:xfrm>
          <a:off x="0" y="0"/>
          <a:ext cx="0" cy="0"/>
          <a:chOff x="0" y="0"/>
          <a:chExt cx="0" cy="0"/>
        </a:xfrm>
      </p:grpSpPr>
      <p:pic>
        <p:nvPicPr>
          <p:cNvPr id="8" name="Picture 7" descr="A picture containing outdoor, light, traffic, water&#10;&#10;Description automatically generated">
            <a:extLst>
              <a:ext uri="{FF2B5EF4-FFF2-40B4-BE49-F238E27FC236}">
                <a16:creationId xmlns:a16="http://schemas.microsoft.com/office/drawing/2014/main" id="{5BFAECD1-58F0-AA40-B94D-C22583516965}"/>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7EDEB28B-861A-644A-AD94-C585307DAB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2964" y="6071015"/>
            <a:ext cx="2565728" cy="532151"/>
          </a:xfrm>
          <a:prstGeom prst="rect">
            <a:avLst/>
          </a:prstGeom>
        </p:spPr>
      </p:pic>
      <p:sp>
        <p:nvSpPr>
          <p:cNvPr id="2" name="Title 1">
            <a:extLst>
              <a:ext uri="{FF2B5EF4-FFF2-40B4-BE49-F238E27FC236}">
                <a16:creationId xmlns:a16="http://schemas.microsoft.com/office/drawing/2014/main" id="{50DCC4F5-0567-5E49-9030-80678872A643}"/>
              </a:ext>
            </a:extLst>
          </p:cNvPr>
          <p:cNvSpPr>
            <a:spLocks noGrp="1"/>
          </p:cNvSpPr>
          <p:nvPr>
            <p:ph type="title"/>
          </p:nvPr>
        </p:nvSpPr>
        <p:spPr>
          <a:xfrm>
            <a:off x="592008" y="2833141"/>
            <a:ext cx="5868753" cy="2059114"/>
          </a:xfrm>
        </p:spPr>
        <p:txBody>
          <a:bodyPr anchor="t">
            <a:normAutofit/>
          </a:bodyPr>
          <a:lstStyle>
            <a:lvl1pPr algn="l">
              <a:lnSpc>
                <a:spcPts val="5200"/>
              </a:lnSpc>
              <a:defRPr sz="4200" b="1" i="0">
                <a:solidFill>
                  <a:schemeClr val="bg1"/>
                </a:solidFill>
                <a:latin typeface="Georgia" panose="02040502050405020303" pitchFamily="18"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E3CE880-C3F8-1C48-909A-0069E1F74C00}"/>
              </a:ext>
            </a:extLst>
          </p:cNvPr>
          <p:cNvSpPr>
            <a:spLocks noGrp="1"/>
          </p:cNvSpPr>
          <p:nvPr>
            <p:ph type="sldNum" sz="quarter" idx="12"/>
          </p:nvPr>
        </p:nvSpPr>
        <p:spPr>
          <a:xfrm>
            <a:off x="11525820" y="274204"/>
            <a:ext cx="666180" cy="365125"/>
          </a:xfrm>
          <a:prstGeom prst="rect">
            <a:avLst/>
          </a:prstGeom>
        </p:spPr>
        <p:txBody>
          <a:bodyPr/>
          <a:lstStyle>
            <a:lvl1pPr>
              <a:defRPr b="1" i="0">
                <a:solidFill>
                  <a:schemeClr val="bg1"/>
                </a:solidFill>
                <a:latin typeface="Georgia" panose="02040502050405020303" pitchFamily="18" charset="0"/>
              </a:defRPr>
            </a:lvl1pPr>
          </a:lstStyle>
          <a:p>
            <a:fld id="{0F522663-B427-DC4E-9A18-674CF3BC3B29}" type="slidenum">
              <a:rPr lang="en-US" smtClean="0"/>
              <a:pPr/>
              <a:t>‹#›</a:t>
            </a:fld>
            <a:endParaRPr lang="en-US" dirty="0"/>
          </a:p>
        </p:txBody>
      </p:sp>
    </p:spTree>
    <p:extLst>
      <p:ext uri="{BB962C8B-B14F-4D97-AF65-F5344CB8AC3E}">
        <p14:creationId xmlns:p14="http://schemas.microsoft.com/office/powerpoint/2010/main" val="3108977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_Blue">
    <p:spTree>
      <p:nvGrpSpPr>
        <p:cNvPr id="1" name=""/>
        <p:cNvGrpSpPr/>
        <p:nvPr/>
      </p:nvGrpSpPr>
      <p:grpSpPr>
        <a:xfrm>
          <a:off x="0" y="0"/>
          <a:ext cx="0" cy="0"/>
          <a:chOff x="0" y="0"/>
          <a:chExt cx="0" cy="0"/>
        </a:xfrm>
      </p:grpSpPr>
      <p:pic>
        <p:nvPicPr>
          <p:cNvPr id="7" name="Picture 6" descr="A group of people standing in front of a building&#10;&#10;Description automatically generated">
            <a:extLst>
              <a:ext uri="{FF2B5EF4-FFF2-40B4-BE49-F238E27FC236}">
                <a16:creationId xmlns:a16="http://schemas.microsoft.com/office/drawing/2014/main" id="{284CB218-963E-344F-8949-5D49E141ADF9}"/>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501C9A8-F75F-C34B-9A65-C7F9A50EDD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2964" y="6071015"/>
            <a:ext cx="2565728" cy="532151"/>
          </a:xfrm>
          <a:prstGeom prst="rect">
            <a:avLst/>
          </a:prstGeom>
        </p:spPr>
      </p:pic>
      <p:sp>
        <p:nvSpPr>
          <p:cNvPr id="2" name="Title 1">
            <a:extLst>
              <a:ext uri="{FF2B5EF4-FFF2-40B4-BE49-F238E27FC236}">
                <a16:creationId xmlns:a16="http://schemas.microsoft.com/office/drawing/2014/main" id="{50DCC4F5-0567-5E49-9030-80678872A643}"/>
              </a:ext>
            </a:extLst>
          </p:cNvPr>
          <p:cNvSpPr>
            <a:spLocks noGrp="1"/>
          </p:cNvSpPr>
          <p:nvPr>
            <p:ph type="title"/>
          </p:nvPr>
        </p:nvSpPr>
        <p:spPr>
          <a:xfrm>
            <a:off x="592008" y="2833141"/>
            <a:ext cx="5868753" cy="2059114"/>
          </a:xfrm>
        </p:spPr>
        <p:txBody>
          <a:bodyPr anchor="t">
            <a:normAutofit/>
          </a:bodyPr>
          <a:lstStyle>
            <a:lvl1pPr algn="l">
              <a:lnSpc>
                <a:spcPts val="5200"/>
              </a:lnSpc>
              <a:defRPr sz="4200" b="1" i="0">
                <a:solidFill>
                  <a:schemeClr val="bg1"/>
                </a:solidFill>
                <a:latin typeface="Georgia" panose="02040502050405020303" pitchFamily="18"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E3CE880-C3F8-1C48-909A-0069E1F74C00}"/>
              </a:ext>
            </a:extLst>
          </p:cNvPr>
          <p:cNvSpPr>
            <a:spLocks noGrp="1"/>
          </p:cNvSpPr>
          <p:nvPr>
            <p:ph type="sldNum" sz="quarter" idx="12"/>
          </p:nvPr>
        </p:nvSpPr>
        <p:spPr>
          <a:xfrm>
            <a:off x="11525820" y="274204"/>
            <a:ext cx="666180" cy="365125"/>
          </a:xfrm>
          <a:prstGeom prst="rect">
            <a:avLst/>
          </a:prstGeom>
        </p:spPr>
        <p:txBody>
          <a:bodyPr/>
          <a:lstStyle>
            <a:lvl1pPr>
              <a:defRPr b="1" i="0">
                <a:solidFill>
                  <a:schemeClr val="bg1"/>
                </a:solidFill>
                <a:latin typeface="Georgia" panose="02040502050405020303" pitchFamily="18" charset="0"/>
              </a:defRPr>
            </a:lvl1pPr>
          </a:lstStyle>
          <a:p>
            <a:fld id="{0F522663-B427-DC4E-9A18-674CF3BC3B29}" type="slidenum">
              <a:rPr lang="en-US" smtClean="0"/>
              <a:pPr/>
              <a:t>‹#›</a:t>
            </a:fld>
            <a:endParaRPr lang="en-US" dirty="0"/>
          </a:p>
        </p:txBody>
      </p:sp>
    </p:spTree>
    <p:extLst>
      <p:ext uri="{BB962C8B-B14F-4D97-AF65-F5344CB8AC3E}">
        <p14:creationId xmlns:p14="http://schemas.microsoft.com/office/powerpoint/2010/main" val="28730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_Funnel">
    <p:spTree>
      <p:nvGrpSpPr>
        <p:cNvPr id="1" name=""/>
        <p:cNvGrpSpPr/>
        <p:nvPr/>
      </p:nvGrpSpPr>
      <p:grpSpPr>
        <a:xfrm>
          <a:off x="0" y="0"/>
          <a:ext cx="0" cy="0"/>
          <a:chOff x="0" y="0"/>
          <a:chExt cx="0" cy="0"/>
        </a:xfrm>
      </p:grpSpPr>
      <p:pic>
        <p:nvPicPr>
          <p:cNvPr id="7" name="Picture 6" descr="A picture containing colorful, small, person, water&#10;&#10;Description automatically generated">
            <a:extLst>
              <a:ext uri="{FF2B5EF4-FFF2-40B4-BE49-F238E27FC236}">
                <a16:creationId xmlns:a16="http://schemas.microsoft.com/office/drawing/2014/main" id="{12325A6D-0923-FD40-9F79-F4D441EA51E5}"/>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1"/>
            <a:ext cx="12192000" cy="6858000"/>
          </a:xfrm>
          <a:prstGeom prst="rect">
            <a:avLst/>
          </a:prstGeom>
          <a:effectLst/>
        </p:spPr>
      </p:pic>
      <p:pic>
        <p:nvPicPr>
          <p:cNvPr id="9" name="Picture 8" descr="A picture containing drawing&#10;&#10;Description automatically generated">
            <a:extLst>
              <a:ext uri="{FF2B5EF4-FFF2-40B4-BE49-F238E27FC236}">
                <a16:creationId xmlns:a16="http://schemas.microsoft.com/office/drawing/2014/main" id="{A02E8146-9CD5-7F43-A0C0-FC9BA4F109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2964" y="6071015"/>
            <a:ext cx="2565728" cy="532151"/>
          </a:xfrm>
          <a:prstGeom prst="rect">
            <a:avLst/>
          </a:prstGeom>
        </p:spPr>
      </p:pic>
      <p:sp>
        <p:nvSpPr>
          <p:cNvPr id="2" name="Title 1">
            <a:extLst>
              <a:ext uri="{FF2B5EF4-FFF2-40B4-BE49-F238E27FC236}">
                <a16:creationId xmlns:a16="http://schemas.microsoft.com/office/drawing/2014/main" id="{50DCC4F5-0567-5E49-9030-80678872A643}"/>
              </a:ext>
            </a:extLst>
          </p:cNvPr>
          <p:cNvSpPr>
            <a:spLocks noGrp="1"/>
          </p:cNvSpPr>
          <p:nvPr>
            <p:ph type="title"/>
          </p:nvPr>
        </p:nvSpPr>
        <p:spPr>
          <a:xfrm>
            <a:off x="592008" y="2833141"/>
            <a:ext cx="5868753" cy="2059114"/>
          </a:xfrm>
        </p:spPr>
        <p:txBody>
          <a:bodyPr anchor="t">
            <a:normAutofit/>
          </a:bodyPr>
          <a:lstStyle>
            <a:lvl1pPr algn="l">
              <a:lnSpc>
                <a:spcPts val="5200"/>
              </a:lnSpc>
              <a:defRPr sz="4200" b="1" i="0">
                <a:solidFill>
                  <a:schemeClr val="accent2"/>
                </a:solidFill>
                <a:latin typeface="Georgia" panose="02040502050405020303" pitchFamily="18"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E3CE880-C3F8-1C48-909A-0069E1F74C00}"/>
              </a:ext>
            </a:extLst>
          </p:cNvPr>
          <p:cNvSpPr>
            <a:spLocks noGrp="1"/>
          </p:cNvSpPr>
          <p:nvPr>
            <p:ph type="sldNum" sz="quarter" idx="12"/>
          </p:nvPr>
        </p:nvSpPr>
        <p:spPr>
          <a:xfrm>
            <a:off x="11525820" y="274204"/>
            <a:ext cx="666180" cy="365125"/>
          </a:xfrm>
          <a:prstGeom prst="rect">
            <a:avLst/>
          </a:prstGeom>
        </p:spPr>
        <p:txBody>
          <a:bodyPr/>
          <a:lstStyle>
            <a:lvl1pPr>
              <a:defRPr b="1" i="0">
                <a:solidFill>
                  <a:schemeClr val="bg1"/>
                </a:solidFill>
                <a:latin typeface="Georgia" panose="02040502050405020303" pitchFamily="18" charset="0"/>
              </a:defRPr>
            </a:lvl1pPr>
          </a:lstStyle>
          <a:p>
            <a:fld id="{0F522663-B427-DC4E-9A18-674CF3BC3B29}" type="slidenum">
              <a:rPr lang="en-US" smtClean="0"/>
              <a:pPr/>
              <a:t>‹#›</a:t>
            </a:fld>
            <a:endParaRPr lang="en-US" dirty="0"/>
          </a:p>
        </p:txBody>
      </p:sp>
    </p:spTree>
    <p:extLst>
      <p:ext uri="{BB962C8B-B14F-4D97-AF65-F5344CB8AC3E}">
        <p14:creationId xmlns:p14="http://schemas.microsoft.com/office/powerpoint/2010/main" val="499148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_Covid">
    <p:spTree>
      <p:nvGrpSpPr>
        <p:cNvPr id="1" name=""/>
        <p:cNvGrpSpPr/>
        <p:nvPr/>
      </p:nvGrpSpPr>
      <p:grpSpPr>
        <a:xfrm>
          <a:off x="0" y="0"/>
          <a:ext cx="0" cy="0"/>
          <a:chOff x="0" y="0"/>
          <a:chExt cx="0" cy="0"/>
        </a:xfrm>
      </p:grpSpPr>
      <p:pic>
        <p:nvPicPr>
          <p:cNvPr id="8" name="Picture 7" descr="A picture containing grass, photo, many, old&#10;&#10;Description automatically generated">
            <a:extLst>
              <a:ext uri="{FF2B5EF4-FFF2-40B4-BE49-F238E27FC236}">
                <a16:creationId xmlns:a16="http://schemas.microsoft.com/office/drawing/2014/main" id="{6B8E76C5-85FA-1C45-A66C-59CD4563D4C5}"/>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9" name="Picture 8">
            <a:extLst>
              <a:ext uri="{FF2B5EF4-FFF2-40B4-BE49-F238E27FC236}">
                <a16:creationId xmlns:a16="http://schemas.microsoft.com/office/drawing/2014/main" id="{5B47AE30-7D7F-F349-9B50-72E1A167AD4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952964" y="6071015"/>
            <a:ext cx="2565728" cy="532150"/>
          </a:xfrm>
          <a:prstGeom prst="rect">
            <a:avLst/>
          </a:prstGeom>
        </p:spPr>
      </p:pic>
      <p:sp>
        <p:nvSpPr>
          <p:cNvPr id="2" name="Title 1">
            <a:extLst>
              <a:ext uri="{FF2B5EF4-FFF2-40B4-BE49-F238E27FC236}">
                <a16:creationId xmlns:a16="http://schemas.microsoft.com/office/drawing/2014/main" id="{50DCC4F5-0567-5E49-9030-80678872A643}"/>
              </a:ext>
            </a:extLst>
          </p:cNvPr>
          <p:cNvSpPr>
            <a:spLocks noGrp="1"/>
          </p:cNvSpPr>
          <p:nvPr>
            <p:ph type="title"/>
          </p:nvPr>
        </p:nvSpPr>
        <p:spPr>
          <a:xfrm>
            <a:off x="592008" y="2833141"/>
            <a:ext cx="5868753" cy="2059114"/>
          </a:xfrm>
        </p:spPr>
        <p:txBody>
          <a:bodyPr anchor="t">
            <a:normAutofit/>
          </a:bodyPr>
          <a:lstStyle>
            <a:lvl1pPr algn="l">
              <a:lnSpc>
                <a:spcPts val="5200"/>
              </a:lnSpc>
              <a:defRPr sz="4200" b="1" i="0">
                <a:solidFill>
                  <a:schemeClr val="bg1"/>
                </a:solidFill>
                <a:latin typeface="Georgia" panose="02040502050405020303" pitchFamily="18"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E3CE880-C3F8-1C48-909A-0069E1F74C00}"/>
              </a:ext>
            </a:extLst>
          </p:cNvPr>
          <p:cNvSpPr>
            <a:spLocks noGrp="1"/>
          </p:cNvSpPr>
          <p:nvPr>
            <p:ph type="sldNum" sz="quarter" idx="12"/>
          </p:nvPr>
        </p:nvSpPr>
        <p:spPr>
          <a:xfrm>
            <a:off x="11525820" y="274204"/>
            <a:ext cx="666180" cy="365125"/>
          </a:xfrm>
          <a:prstGeom prst="rect">
            <a:avLst/>
          </a:prstGeom>
        </p:spPr>
        <p:txBody>
          <a:bodyPr/>
          <a:lstStyle>
            <a:lvl1pPr>
              <a:defRPr b="1" i="0">
                <a:solidFill>
                  <a:schemeClr val="bg1"/>
                </a:solidFill>
                <a:latin typeface="Georgia" panose="02040502050405020303" pitchFamily="18" charset="0"/>
              </a:defRPr>
            </a:lvl1pPr>
          </a:lstStyle>
          <a:p>
            <a:fld id="{0F522663-B427-DC4E-9A18-674CF3BC3B29}" type="slidenum">
              <a:rPr lang="en-US" smtClean="0"/>
              <a:pPr/>
              <a:t>‹#›</a:t>
            </a:fld>
            <a:endParaRPr lang="en-US" dirty="0"/>
          </a:p>
        </p:txBody>
      </p:sp>
    </p:spTree>
    <p:extLst>
      <p:ext uri="{BB962C8B-B14F-4D97-AF65-F5344CB8AC3E}">
        <p14:creationId xmlns:p14="http://schemas.microsoft.com/office/powerpoint/2010/main" val="345832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tGreen_Picture with Laptop">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792CD0-0D56-C54C-B2B8-27E3953FAB31}"/>
              </a:ext>
            </a:extLst>
          </p:cNvPr>
          <p:cNvSpPr/>
          <p:nvPr userDrawn="1"/>
        </p:nvSpPr>
        <p:spPr>
          <a:xfrm>
            <a:off x="1" y="0"/>
            <a:ext cx="694044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9" name="Picture 8" descr="A flat screen tv sitting on top of a computer&#10;&#10;Description automatically generated">
            <a:extLst>
              <a:ext uri="{FF2B5EF4-FFF2-40B4-BE49-F238E27FC236}">
                <a16:creationId xmlns:a16="http://schemas.microsoft.com/office/drawing/2014/main" id="{EDC2B600-20F4-6742-9697-CFE6441698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8192" y="662991"/>
            <a:ext cx="8783002" cy="5853184"/>
          </a:xfrm>
          <a:prstGeom prst="rect">
            <a:avLst/>
          </a:prstGeom>
        </p:spPr>
      </p:pic>
      <p:sp>
        <p:nvSpPr>
          <p:cNvPr id="2" name="Title 1">
            <a:extLst>
              <a:ext uri="{FF2B5EF4-FFF2-40B4-BE49-F238E27FC236}">
                <a16:creationId xmlns:a16="http://schemas.microsoft.com/office/drawing/2014/main" id="{B4DFDB0A-67FD-A848-9781-F29647339F45}"/>
              </a:ext>
            </a:extLst>
          </p:cNvPr>
          <p:cNvSpPr>
            <a:spLocks noGrp="1"/>
          </p:cNvSpPr>
          <p:nvPr>
            <p:ph type="title"/>
          </p:nvPr>
        </p:nvSpPr>
        <p:spPr>
          <a:xfrm>
            <a:off x="599946" y="517160"/>
            <a:ext cx="4032015" cy="1131761"/>
          </a:xfrm>
        </p:spPr>
        <p:txBody>
          <a:bodyPr anchor="t">
            <a:normAutofit/>
          </a:bodyPr>
          <a:lstStyle>
            <a:lvl1pPr>
              <a:defRPr sz="3600" b="1" i="0">
                <a:latin typeface="Georgia" panose="02040502050405020303" pitchFamily="18"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C22BA54-C82C-784C-9FF4-3755346BE041}"/>
              </a:ext>
            </a:extLst>
          </p:cNvPr>
          <p:cNvSpPr>
            <a:spLocks noGrp="1"/>
          </p:cNvSpPr>
          <p:nvPr>
            <p:ph type="body" sz="half" idx="2"/>
          </p:nvPr>
        </p:nvSpPr>
        <p:spPr>
          <a:xfrm>
            <a:off x="599946" y="1693889"/>
            <a:ext cx="4032015" cy="4272196"/>
          </a:xfrm>
        </p:spPr>
        <p:txBody>
          <a:bodyPr>
            <a:normAutofit/>
          </a:bodyPr>
          <a:lstStyle>
            <a:lvl1pPr marL="0" indent="0">
              <a:buNone/>
              <a:defRPr sz="21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7FE71FB-AC07-5745-9EB2-DD016472ACB8}"/>
              </a:ext>
            </a:extLst>
          </p:cNvPr>
          <p:cNvSpPr>
            <a:spLocks noGrp="1"/>
          </p:cNvSpPr>
          <p:nvPr>
            <p:ph type="sldNum" sz="quarter" idx="12"/>
          </p:nvPr>
        </p:nvSpPr>
        <p:spPr>
          <a:xfrm>
            <a:off x="11525820" y="274204"/>
            <a:ext cx="666180" cy="365125"/>
          </a:xfrm>
          <a:prstGeom prst="rect">
            <a:avLst/>
          </a:prstGeom>
        </p:spPr>
        <p:txBody>
          <a:bodyPr/>
          <a:lstStyle>
            <a:lvl1pPr>
              <a:defRPr b="1" i="0">
                <a:solidFill>
                  <a:schemeClr val="tx2"/>
                </a:solidFill>
                <a:latin typeface="Georgia" panose="02040502050405020303" pitchFamily="18" charset="0"/>
              </a:defRPr>
            </a:lvl1pPr>
          </a:lstStyle>
          <a:p>
            <a:fld id="{0F522663-B427-DC4E-9A18-674CF3BC3B29}" type="slidenum">
              <a:rPr lang="en-US" smtClean="0"/>
              <a:pPr/>
              <a:t>‹#›</a:t>
            </a:fld>
            <a:endParaRPr lang="en-US" dirty="0"/>
          </a:p>
        </p:txBody>
      </p:sp>
      <p:sp>
        <p:nvSpPr>
          <p:cNvPr id="15" name="Picture Placeholder 2">
            <a:extLst>
              <a:ext uri="{FF2B5EF4-FFF2-40B4-BE49-F238E27FC236}">
                <a16:creationId xmlns:a16="http://schemas.microsoft.com/office/drawing/2014/main" id="{B6ABB1F9-939D-4844-A6BD-C5E735683F9A}"/>
              </a:ext>
            </a:extLst>
          </p:cNvPr>
          <p:cNvSpPr>
            <a:spLocks noGrp="1"/>
          </p:cNvSpPr>
          <p:nvPr>
            <p:ph type="pic" idx="1"/>
          </p:nvPr>
        </p:nvSpPr>
        <p:spPr>
          <a:xfrm>
            <a:off x="5287248" y="1569422"/>
            <a:ext cx="5891133" cy="3522687"/>
          </a:xfrm>
          <a:solidFill>
            <a:schemeClr val="bg2"/>
          </a:solidFill>
        </p:spPr>
        <p:txBody>
          <a:bodyPr anchor="ctr"/>
          <a:lstStyle>
            <a:lvl1pPr marL="0" indent="0" algn="ctr">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91996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Yellow_Picture with Laptop">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792CD0-0D56-C54C-B2B8-27E3953FAB31}"/>
              </a:ext>
            </a:extLst>
          </p:cNvPr>
          <p:cNvSpPr/>
          <p:nvPr userDrawn="1"/>
        </p:nvSpPr>
        <p:spPr>
          <a:xfrm>
            <a:off x="1" y="0"/>
            <a:ext cx="69404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9" name="Picture 8" descr="A flat screen tv sitting on top of a computer&#10;&#10;Description automatically generated">
            <a:extLst>
              <a:ext uri="{FF2B5EF4-FFF2-40B4-BE49-F238E27FC236}">
                <a16:creationId xmlns:a16="http://schemas.microsoft.com/office/drawing/2014/main" id="{C2100CC1-D478-5840-A07B-EF209141E9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8192" y="662991"/>
            <a:ext cx="8783002" cy="5853184"/>
          </a:xfrm>
          <a:prstGeom prst="rect">
            <a:avLst/>
          </a:prstGeom>
        </p:spPr>
      </p:pic>
      <p:sp>
        <p:nvSpPr>
          <p:cNvPr id="2" name="Title 1">
            <a:extLst>
              <a:ext uri="{FF2B5EF4-FFF2-40B4-BE49-F238E27FC236}">
                <a16:creationId xmlns:a16="http://schemas.microsoft.com/office/drawing/2014/main" id="{B4DFDB0A-67FD-A848-9781-F29647339F45}"/>
              </a:ext>
            </a:extLst>
          </p:cNvPr>
          <p:cNvSpPr>
            <a:spLocks noGrp="1"/>
          </p:cNvSpPr>
          <p:nvPr>
            <p:ph type="title"/>
          </p:nvPr>
        </p:nvSpPr>
        <p:spPr>
          <a:xfrm>
            <a:off x="599946" y="517160"/>
            <a:ext cx="4032015" cy="1131761"/>
          </a:xfrm>
        </p:spPr>
        <p:txBody>
          <a:bodyPr anchor="t">
            <a:normAutofit/>
          </a:bodyPr>
          <a:lstStyle>
            <a:lvl1pPr>
              <a:defRPr sz="3600" b="1" i="0">
                <a:latin typeface="Georgia" panose="02040502050405020303" pitchFamily="18"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C22BA54-C82C-784C-9FF4-3755346BE041}"/>
              </a:ext>
            </a:extLst>
          </p:cNvPr>
          <p:cNvSpPr>
            <a:spLocks noGrp="1"/>
          </p:cNvSpPr>
          <p:nvPr>
            <p:ph type="body" sz="half" idx="2"/>
          </p:nvPr>
        </p:nvSpPr>
        <p:spPr>
          <a:xfrm>
            <a:off x="599946" y="1693889"/>
            <a:ext cx="4032015" cy="4272196"/>
          </a:xfrm>
        </p:spPr>
        <p:txBody>
          <a:bodyPr>
            <a:normAutofit/>
          </a:bodyPr>
          <a:lstStyle>
            <a:lvl1pPr marL="0" indent="0">
              <a:buNone/>
              <a:defRPr sz="21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7FE71FB-AC07-5745-9EB2-DD016472ACB8}"/>
              </a:ext>
            </a:extLst>
          </p:cNvPr>
          <p:cNvSpPr>
            <a:spLocks noGrp="1"/>
          </p:cNvSpPr>
          <p:nvPr>
            <p:ph type="sldNum" sz="quarter" idx="12"/>
          </p:nvPr>
        </p:nvSpPr>
        <p:spPr>
          <a:xfrm>
            <a:off x="11525820" y="274204"/>
            <a:ext cx="666180" cy="365125"/>
          </a:xfrm>
          <a:prstGeom prst="rect">
            <a:avLst/>
          </a:prstGeom>
        </p:spPr>
        <p:txBody>
          <a:bodyPr/>
          <a:lstStyle>
            <a:lvl1pPr>
              <a:defRPr b="1" i="0">
                <a:solidFill>
                  <a:schemeClr val="tx2"/>
                </a:solidFill>
                <a:latin typeface="Georgia" panose="02040502050405020303" pitchFamily="18" charset="0"/>
              </a:defRPr>
            </a:lvl1pPr>
          </a:lstStyle>
          <a:p>
            <a:fld id="{0F522663-B427-DC4E-9A18-674CF3BC3B29}" type="slidenum">
              <a:rPr lang="en-US" smtClean="0"/>
              <a:pPr/>
              <a:t>‹#›</a:t>
            </a:fld>
            <a:endParaRPr lang="en-US" dirty="0"/>
          </a:p>
        </p:txBody>
      </p:sp>
      <p:sp>
        <p:nvSpPr>
          <p:cNvPr id="3" name="Picture Placeholder 2">
            <a:extLst>
              <a:ext uri="{FF2B5EF4-FFF2-40B4-BE49-F238E27FC236}">
                <a16:creationId xmlns:a16="http://schemas.microsoft.com/office/drawing/2014/main" id="{67653926-FD87-0B43-8CFF-933C3CC2E82D}"/>
              </a:ext>
            </a:extLst>
          </p:cNvPr>
          <p:cNvSpPr>
            <a:spLocks noGrp="1"/>
          </p:cNvSpPr>
          <p:nvPr>
            <p:ph type="pic" idx="1"/>
          </p:nvPr>
        </p:nvSpPr>
        <p:spPr>
          <a:xfrm>
            <a:off x="5287248" y="1569422"/>
            <a:ext cx="5891133" cy="3522687"/>
          </a:xfrm>
          <a:solidFill>
            <a:schemeClr val="bg2"/>
          </a:solidFill>
        </p:spPr>
        <p:txBody>
          <a:bodyPr anchor="ctr"/>
          <a:lstStyle>
            <a:lvl1pPr marL="0" indent="0" algn="ctr">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285397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3ECDC-11CF-9D44-911E-023521C4EC83}"/>
              </a:ext>
            </a:extLst>
          </p:cNvPr>
          <p:cNvSpPr>
            <a:spLocks noGrp="1"/>
          </p:cNvSpPr>
          <p:nvPr>
            <p:ph type="title"/>
          </p:nvPr>
        </p:nvSpPr>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A6161572-4420-C244-AB37-347F793C7F6A}"/>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spTree>
    <p:extLst>
      <p:ext uri="{BB962C8B-B14F-4D97-AF65-F5344CB8AC3E}">
        <p14:creationId xmlns:p14="http://schemas.microsoft.com/office/powerpoint/2010/main" val="1655482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ablet_Title Only_Yellow">
    <p:bg>
      <p:bgPr>
        <a:solidFill>
          <a:schemeClr val="accent1"/>
        </a:solidFill>
        <a:effectLst/>
      </p:bgPr>
    </p:bg>
    <p:spTree>
      <p:nvGrpSpPr>
        <p:cNvPr id="1" name=""/>
        <p:cNvGrpSpPr/>
        <p:nvPr/>
      </p:nvGrpSpPr>
      <p:grpSpPr>
        <a:xfrm>
          <a:off x="0" y="0"/>
          <a:ext cx="0" cy="0"/>
          <a:chOff x="0" y="0"/>
          <a:chExt cx="0" cy="0"/>
        </a:xfrm>
      </p:grpSpPr>
      <p:pic>
        <p:nvPicPr>
          <p:cNvPr id="6" name="Picture 5" descr="A screen shot of a computer&#10;&#10;Description automatically generated">
            <a:extLst>
              <a:ext uri="{FF2B5EF4-FFF2-40B4-BE49-F238E27FC236}">
                <a16:creationId xmlns:a16="http://schemas.microsoft.com/office/drawing/2014/main" id="{54138DA9-DA2C-6748-9014-3FFA71D365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7399" y="1498600"/>
            <a:ext cx="10541001" cy="5359400"/>
          </a:xfrm>
          <a:prstGeom prst="rect">
            <a:avLst/>
          </a:prstGeom>
        </p:spPr>
      </p:pic>
      <p:sp>
        <p:nvSpPr>
          <p:cNvPr id="2" name="Title 1">
            <a:extLst>
              <a:ext uri="{FF2B5EF4-FFF2-40B4-BE49-F238E27FC236}">
                <a16:creationId xmlns:a16="http://schemas.microsoft.com/office/drawing/2014/main" id="{6713ECDC-11CF-9D44-911E-023521C4EC83}"/>
              </a:ext>
            </a:extLst>
          </p:cNvPr>
          <p:cNvSpPr>
            <a:spLocks noGrp="1"/>
          </p:cNvSpPr>
          <p:nvPr>
            <p:ph type="title"/>
          </p:nvPr>
        </p:nvSpPr>
        <p:spPr>
          <a:xfrm>
            <a:off x="613250" y="505811"/>
            <a:ext cx="10576427" cy="1098702"/>
          </a:xfrm>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A6161572-4420-C244-AB37-347F793C7F6A}"/>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sp>
        <p:nvSpPr>
          <p:cNvPr id="9" name="Picture Placeholder 8">
            <a:extLst>
              <a:ext uri="{FF2B5EF4-FFF2-40B4-BE49-F238E27FC236}">
                <a16:creationId xmlns:a16="http://schemas.microsoft.com/office/drawing/2014/main" id="{A076C58F-FA34-D148-BE87-9A20EA6353BF}"/>
              </a:ext>
            </a:extLst>
          </p:cNvPr>
          <p:cNvSpPr>
            <a:spLocks noGrp="1"/>
          </p:cNvSpPr>
          <p:nvPr>
            <p:ph type="pic" sz="quarter" idx="13"/>
          </p:nvPr>
        </p:nvSpPr>
        <p:spPr>
          <a:xfrm>
            <a:off x="2235200" y="2242868"/>
            <a:ext cx="7696200" cy="4615132"/>
          </a:xfrm>
          <a:solidFill>
            <a:schemeClr val="bg2"/>
          </a:solidFill>
        </p:spPr>
        <p:txBody>
          <a:bodyPr/>
          <a:lstStyle>
            <a:lvl1pPr>
              <a:defRPr b="0" i="0"/>
            </a:lvl1pPr>
          </a:lstStyle>
          <a:p>
            <a:r>
              <a:rPr lang="en-US" dirty="0"/>
              <a:t>Click icon to add picture</a:t>
            </a:r>
          </a:p>
        </p:txBody>
      </p:sp>
    </p:spTree>
    <p:extLst>
      <p:ext uri="{BB962C8B-B14F-4D97-AF65-F5344CB8AC3E}">
        <p14:creationId xmlns:p14="http://schemas.microsoft.com/office/powerpoint/2010/main" val="3029094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ablet_Title Only_Orange">
    <p:bg>
      <p:bgPr>
        <a:solidFill>
          <a:schemeClr val="accent3"/>
        </a:solidFill>
        <a:effectLst/>
      </p:bgPr>
    </p:bg>
    <p:spTree>
      <p:nvGrpSpPr>
        <p:cNvPr id="1" name=""/>
        <p:cNvGrpSpPr/>
        <p:nvPr/>
      </p:nvGrpSpPr>
      <p:grpSpPr>
        <a:xfrm>
          <a:off x="0" y="0"/>
          <a:ext cx="0" cy="0"/>
          <a:chOff x="0" y="0"/>
          <a:chExt cx="0" cy="0"/>
        </a:xfrm>
      </p:grpSpPr>
      <p:pic>
        <p:nvPicPr>
          <p:cNvPr id="6" name="Picture 5" descr="A screen shot of a computer&#10;&#10;Description automatically generated">
            <a:extLst>
              <a:ext uri="{FF2B5EF4-FFF2-40B4-BE49-F238E27FC236}">
                <a16:creationId xmlns:a16="http://schemas.microsoft.com/office/drawing/2014/main" id="{37A8DDBF-FB6B-484A-97A7-91E2E172AC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7399" y="1498600"/>
            <a:ext cx="10541001" cy="5359400"/>
          </a:xfrm>
          <a:prstGeom prst="rect">
            <a:avLst/>
          </a:prstGeom>
        </p:spPr>
      </p:pic>
      <p:sp>
        <p:nvSpPr>
          <p:cNvPr id="2" name="Title 1">
            <a:extLst>
              <a:ext uri="{FF2B5EF4-FFF2-40B4-BE49-F238E27FC236}">
                <a16:creationId xmlns:a16="http://schemas.microsoft.com/office/drawing/2014/main" id="{6713ECDC-11CF-9D44-911E-023521C4EC83}"/>
              </a:ext>
            </a:extLst>
          </p:cNvPr>
          <p:cNvSpPr>
            <a:spLocks noGrp="1"/>
          </p:cNvSpPr>
          <p:nvPr>
            <p:ph type="title"/>
          </p:nvPr>
        </p:nvSpPr>
        <p:spPr>
          <a:xfrm>
            <a:off x="613250" y="505811"/>
            <a:ext cx="10576427" cy="1098702"/>
          </a:xfrm>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A6161572-4420-C244-AB37-347F793C7F6A}"/>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sp>
        <p:nvSpPr>
          <p:cNvPr id="9" name="Picture Placeholder 8">
            <a:extLst>
              <a:ext uri="{FF2B5EF4-FFF2-40B4-BE49-F238E27FC236}">
                <a16:creationId xmlns:a16="http://schemas.microsoft.com/office/drawing/2014/main" id="{A076C58F-FA34-D148-BE87-9A20EA6353BF}"/>
              </a:ext>
            </a:extLst>
          </p:cNvPr>
          <p:cNvSpPr>
            <a:spLocks noGrp="1"/>
          </p:cNvSpPr>
          <p:nvPr>
            <p:ph type="pic" sz="quarter" idx="13"/>
          </p:nvPr>
        </p:nvSpPr>
        <p:spPr>
          <a:xfrm>
            <a:off x="2235200" y="2242868"/>
            <a:ext cx="7696200" cy="4615132"/>
          </a:xfrm>
          <a:solidFill>
            <a:schemeClr val="bg2"/>
          </a:solidFill>
        </p:spPr>
        <p:txBody>
          <a:bodyPr/>
          <a:lstStyle>
            <a:lvl1pPr>
              <a:defRPr b="0" i="0"/>
            </a:lvl1pPr>
          </a:lstStyle>
          <a:p>
            <a:r>
              <a:rPr lang="en-US" dirty="0"/>
              <a:t>Click icon to add picture</a:t>
            </a:r>
          </a:p>
        </p:txBody>
      </p:sp>
    </p:spTree>
    <p:extLst>
      <p:ext uri="{BB962C8B-B14F-4D97-AF65-F5344CB8AC3E}">
        <p14:creationId xmlns:p14="http://schemas.microsoft.com/office/powerpoint/2010/main" val="2969956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_DarkGra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FBDE7C-8FA3-5D4A-A61E-B018EC1C0C90}"/>
              </a:ext>
            </a:extLst>
          </p:cNvPr>
          <p:cNvSpPr/>
          <p:nvPr userDrawn="1"/>
        </p:nvSpPr>
        <p:spPr>
          <a:xfrm>
            <a:off x="0" y="0"/>
            <a:ext cx="77798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6B28FA15-23E5-5C40-B627-FBD4D9EFDB3F}"/>
              </a:ext>
            </a:extLst>
          </p:cNvPr>
          <p:cNvSpPr>
            <a:spLocks noGrp="1"/>
          </p:cNvSpPr>
          <p:nvPr>
            <p:ph type="ctrTitle"/>
          </p:nvPr>
        </p:nvSpPr>
        <p:spPr>
          <a:xfrm>
            <a:off x="624590" y="1122363"/>
            <a:ext cx="4591987" cy="2625178"/>
          </a:xfrm>
        </p:spPr>
        <p:txBody>
          <a:bodyPr anchor="b">
            <a:normAutofit/>
          </a:bodyPr>
          <a:lstStyle>
            <a:lvl1pPr algn="l">
              <a:lnSpc>
                <a:spcPts val="5200"/>
              </a:lnSpc>
              <a:defRPr sz="4200" b="1" i="0">
                <a:solidFill>
                  <a:schemeClr val="bg1"/>
                </a:solidFill>
                <a:latin typeface="Georgia" panose="02040502050405020303" pitchFamily="18"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55FC486-65CD-034D-BB02-546BD9EDAF26}"/>
              </a:ext>
            </a:extLst>
          </p:cNvPr>
          <p:cNvSpPr>
            <a:spLocks noGrp="1"/>
          </p:cNvSpPr>
          <p:nvPr>
            <p:ph type="subTitle" idx="1"/>
          </p:nvPr>
        </p:nvSpPr>
        <p:spPr>
          <a:xfrm>
            <a:off x="624590" y="3837482"/>
            <a:ext cx="4591987" cy="1420318"/>
          </a:xfrm>
        </p:spPr>
        <p:txBody>
          <a:bodyPr>
            <a:normAutofit/>
          </a:bodyPr>
          <a:lstStyle>
            <a:lvl1pPr marL="0" indent="0" algn="l">
              <a:lnSpc>
                <a:spcPts val="3600"/>
              </a:lnSpc>
              <a:spcBef>
                <a:spcPts val="0"/>
              </a:spcBef>
              <a:buNone/>
              <a:defRPr sz="21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Placeholder 7" descr="A group of people standing in front of a building&#10;&#10;Description automatically generated">
            <a:extLst>
              <a:ext uri="{FF2B5EF4-FFF2-40B4-BE49-F238E27FC236}">
                <a16:creationId xmlns:a16="http://schemas.microsoft.com/office/drawing/2014/main" id="{6EF66FC8-D713-3946-83F4-409DE5EA86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5291138" y="944380"/>
            <a:ext cx="6900862" cy="4826183"/>
          </a:xfrm>
          <a:prstGeom prst="rect">
            <a:avLst/>
          </a:prstGeom>
          <a:solidFill>
            <a:schemeClr val="bg2"/>
          </a:solidFill>
          <a:effectLst>
            <a:outerShdw blurRad="347472" dist="6350" dir="8100000" sx="101000" sy="101000" algn="ctr" rotWithShape="0">
              <a:prstClr val="black">
                <a:alpha val="20000"/>
              </a:prstClr>
            </a:outerShdw>
          </a:effectLst>
        </p:spPr>
      </p:pic>
    </p:spTree>
    <p:extLst>
      <p:ext uri="{BB962C8B-B14F-4D97-AF65-F5344CB8AC3E}">
        <p14:creationId xmlns:p14="http://schemas.microsoft.com/office/powerpoint/2010/main" val="22527355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t_Title Only_DarkGray">
    <p:bg>
      <p:bgPr>
        <a:solidFill>
          <a:schemeClr val="tx2"/>
        </a:solidFill>
        <a:effectLst/>
      </p:bgPr>
    </p:bg>
    <p:spTree>
      <p:nvGrpSpPr>
        <p:cNvPr id="1" name=""/>
        <p:cNvGrpSpPr/>
        <p:nvPr/>
      </p:nvGrpSpPr>
      <p:grpSpPr>
        <a:xfrm>
          <a:off x="0" y="0"/>
          <a:ext cx="0" cy="0"/>
          <a:chOff x="0" y="0"/>
          <a:chExt cx="0" cy="0"/>
        </a:xfrm>
      </p:grpSpPr>
      <p:pic>
        <p:nvPicPr>
          <p:cNvPr id="6" name="Picture 5" descr="A screen shot of a computer&#10;&#10;Description automatically generated">
            <a:extLst>
              <a:ext uri="{FF2B5EF4-FFF2-40B4-BE49-F238E27FC236}">
                <a16:creationId xmlns:a16="http://schemas.microsoft.com/office/drawing/2014/main" id="{6A6E6E22-A5EF-0445-988C-DC84096AEB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7399" y="1498600"/>
            <a:ext cx="10541001" cy="5359400"/>
          </a:xfrm>
          <a:prstGeom prst="rect">
            <a:avLst/>
          </a:prstGeom>
        </p:spPr>
      </p:pic>
      <p:sp>
        <p:nvSpPr>
          <p:cNvPr id="2" name="Title 1">
            <a:extLst>
              <a:ext uri="{FF2B5EF4-FFF2-40B4-BE49-F238E27FC236}">
                <a16:creationId xmlns:a16="http://schemas.microsoft.com/office/drawing/2014/main" id="{6713ECDC-11CF-9D44-911E-023521C4EC83}"/>
              </a:ext>
            </a:extLst>
          </p:cNvPr>
          <p:cNvSpPr>
            <a:spLocks noGrp="1"/>
          </p:cNvSpPr>
          <p:nvPr>
            <p:ph type="title"/>
          </p:nvPr>
        </p:nvSpPr>
        <p:spPr>
          <a:xfrm>
            <a:off x="613250" y="505811"/>
            <a:ext cx="10576427" cy="1098702"/>
          </a:xfrm>
        </p:spPr>
        <p:txBody>
          <a:bodyPr/>
          <a:lstStyle>
            <a:lvl1pPr>
              <a:defRPr b="1" i="0">
                <a:solidFill>
                  <a:schemeClr val="bg2"/>
                </a:solidFill>
                <a:latin typeface="Georgia" panose="02040502050405020303" pitchFamily="18" charset="0"/>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A6161572-4420-C244-AB37-347F793C7F6A}"/>
              </a:ext>
            </a:extLst>
          </p:cNvPr>
          <p:cNvSpPr>
            <a:spLocks noGrp="1"/>
          </p:cNvSpPr>
          <p:nvPr>
            <p:ph type="sldNum" sz="quarter" idx="12"/>
          </p:nvPr>
        </p:nvSpPr>
        <p:spPr>
          <a:xfrm>
            <a:off x="11525820" y="274204"/>
            <a:ext cx="666180" cy="365125"/>
          </a:xfrm>
          <a:prstGeom prst="rect">
            <a:avLst/>
          </a:prstGeom>
        </p:spPr>
        <p:txBody>
          <a:bodyPr/>
          <a:lstStyle>
            <a:lvl1pPr>
              <a:defRPr b="1" i="0">
                <a:solidFill>
                  <a:schemeClr val="bg2"/>
                </a:solidFill>
                <a:latin typeface="Georgia" panose="02040502050405020303" pitchFamily="18" charset="0"/>
              </a:defRPr>
            </a:lvl1pPr>
          </a:lstStyle>
          <a:p>
            <a:fld id="{0F522663-B427-DC4E-9A18-674CF3BC3B29}" type="slidenum">
              <a:rPr lang="en-US" smtClean="0"/>
              <a:pPr/>
              <a:t>‹#›</a:t>
            </a:fld>
            <a:endParaRPr lang="en-US" dirty="0"/>
          </a:p>
        </p:txBody>
      </p:sp>
      <p:sp>
        <p:nvSpPr>
          <p:cNvPr id="9" name="Picture Placeholder 8">
            <a:extLst>
              <a:ext uri="{FF2B5EF4-FFF2-40B4-BE49-F238E27FC236}">
                <a16:creationId xmlns:a16="http://schemas.microsoft.com/office/drawing/2014/main" id="{A076C58F-FA34-D148-BE87-9A20EA6353BF}"/>
              </a:ext>
            </a:extLst>
          </p:cNvPr>
          <p:cNvSpPr>
            <a:spLocks noGrp="1"/>
          </p:cNvSpPr>
          <p:nvPr>
            <p:ph type="pic" sz="quarter" idx="13"/>
          </p:nvPr>
        </p:nvSpPr>
        <p:spPr>
          <a:xfrm>
            <a:off x="2235200" y="2242868"/>
            <a:ext cx="7696200" cy="4615132"/>
          </a:xfrm>
          <a:solidFill>
            <a:schemeClr val="bg2"/>
          </a:solidFill>
        </p:spPr>
        <p:txBody>
          <a:bodyPr/>
          <a:lstStyle>
            <a:lvl1pPr>
              <a:defRPr b="0" i="0"/>
            </a:lvl1pPr>
          </a:lstStyle>
          <a:p>
            <a:r>
              <a:rPr lang="en-US" dirty="0"/>
              <a:t>Click icon to add picture</a:t>
            </a:r>
          </a:p>
        </p:txBody>
      </p:sp>
    </p:spTree>
    <p:extLst>
      <p:ext uri="{BB962C8B-B14F-4D97-AF65-F5344CB8AC3E}">
        <p14:creationId xmlns:p14="http://schemas.microsoft.com/office/powerpoint/2010/main" val="1990237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ablet_Title Only_DarkGreen">
    <p:bg>
      <p:bgPr>
        <a:solidFill>
          <a:schemeClr val="accent2"/>
        </a:solidFill>
        <a:effectLst/>
      </p:bgPr>
    </p:bg>
    <p:spTree>
      <p:nvGrpSpPr>
        <p:cNvPr id="1" name=""/>
        <p:cNvGrpSpPr/>
        <p:nvPr/>
      </p:nvGrpSpPr>
      <p:grpSpPr>
        <a:xfrm>
          <a:off x="0" y="0"/>
          <a:ext cx="0" cy="0"/>
          <a:chOff x="0" y="0"/>
          <a:chExt cx="0" cy="0"/>
        </a:xfrm>
      </p:grpSpPr>
      <p:pic>
        <p:nvPicPr>
          <p:cNvPr id="6" name="Picture 5" descr="A screen shot of a computer&#10;&#10;Description automatically generated">
            <a:extLst>
              <a:ext uri="{FF2B5EF4-FFF2-40B4-BE49-F238E27FC236}">
                <a16:creationId xmlns:a16="http://schemas.microsoft.com/office/drawing/2014/main" id="{D131F1F1-B12E-A745-AF38-D70E0CFFFD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7399" y="1498600"/>
            <a:ext cx="10541001" cy="5359400"/>
          </a:xfrm>
          <a:prstGeom prst="rect">
            <a:avLst/>
          </a:prstGeom>
        </p:spPr>
      </p:pic>
      <p:sp>
        <p:nvSpPr>
          <p:cNvPr id="2" name="Title 1">
            <a:extLst>
              <a:ext uri="{FF2B5EF4-FFF2-40B4-BE49-F238E27FC236}">
                <a16:creationId xmlns:a16="http://schemas.microsoft.com/office/drawing/2014/main" id="{6713ECDC-11CF-9D44-911E-023521C4EC83}"/>
              </a:ext>
            </a:extLst>
          </p:cNvPr>
          <p:cNvSpPr>
            <a:spLocks noGrp="1"/>
          </p:cNvSpPr>
          <p:nvPr>
            <p:ph type="title"/>
          </p:nvPr>
        </p:nvSpPr>
        <p:spPr>
          <a:xfrm>
            <a:off x="613250" y="505811"/>
            <a:ext cx="10576427" cy="1098702"/>
          </a:xfrm>
        </p:spPr>
        <p:txBody>
          <a:bodyPr/>
          <a:lstStyle>
            <a:lvl1pPr>
              <a:defRPr b="1" i="0">
                <a:solidFill>
                  <a:schemeClr val="bg2"/>
                </a:solidFill>
                <a:latin typeface="Georgia" panose="02040502050405020303" pitchFamily="18" charset="0"/>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A6161572-4420-C244-AB37-347F793C7F6A}"/>
              </a:ext>
            </a:extLst>
          </p:cNvPr>
          <p:cNvSpPr>
            <a:spLocks noGrp="1"/>
          </p:cNvSpPr>
          <p:nvPr>
            <p:ph type="sldNum" sz="quarter" idx="12"/>
          </p:nvPr>
        </p:nvSpPr>
        <p:spPr>
          <a:xfrm>
            <a:off x="11525820" y="274204"/>
            <a:ext cx="666180" cy="365125"/>
          </a:xfrm>
          <a:prstGeom prst="rect">
            <a:avLst/>
          </a:prstGeom>
        </p:spPr>
        <p:txBody>
          <a:bodyPr/>
          <a:lstStyle>
            <a:lvl1pPr>
              <a:defRPr b="1" i="0">
                <a:solidFill>
                  <a:schemeClr val="bg2"/>
                </a:solidFill>
                <a:latin typeface="Georgia" panose="02040502050405020303" pitchFamily="18" charset="0"/>
              </a:defRPr>
            </a:lvl1pPr>
          </a:lstStyle>
          <a:p>
            <a:fld id="{0F522663-B427-DC4E-9A18-674CF3BC3B29}" type="slidenum">
              <a:rPr lang="en-US" smtClean="0"/>
              <a:pPr/>
              <a:t>‹#›</a:t>
            </a:fld>
            <a:endParaRPr lang="en-US" dirty="0"/>
          </a:p>
        </p:txBody>
      </p:sp>
      <p:sp>
        <p:nvSpPr>
          <p:cNvPr id="9" name="Picture Placeholder 8">
            <a:extLst>
              <a:ext uri="{FF2B5EF4-FFF2-40B4-BE49-F238E27FC236}">
                <a16:creationId xmlns:a16="http://schemas.microsoft.com/office/drawing/2014/main" id="{A076C58F-FA34-D148-BE87-9A20EA6353BF}"/>
              </a:ext>
            </a:extLst>
          </p:cNvPr>
          <p:cNvSpPr>
            <a:spLocks noGrp="1"/>
          </p:cNvSpPr>
          <p:nvPr>
            <p:ph type="pic" sz="quarter" idx="13"/>
          </p:nvPr>
        </p:nvSpPr>
        <p:spPr>
          <a:xfrm>
            <a:off x="2235200" y="2242868"/>
            <a:ext cx="7696200" cy="4615132"/>
          </a:xfrm>
          <a:solidFill>
            <a:schemeClr val="bg2"/>
          </a:solidFill>
        </p:spPr>
        <p:txBody>
          <a:bodyPr/>
          <a:lstStyle>
            <a:lvl1pPr>
              <a:defRPr b="0" i="0"/>
            </a:lvl1pPr>
          </a:lstStyle>
          <a:p>
            <a:r>
              <a:rPr lang="en-US" dirty="0"/>
              <a:t>Click icon to add picture</a:t>
            </a:r>
          </a:p>
        </p:txBody>
      </p:sp>
    </p:spTree>
    <p:extLst>
      <p:ext uri="{BB962C8B-B14F-4D97-AF65-F5344CB8AC3E}">
        <p14:creationId xmlns:p14="http://schemas.microsoft.com/office/powerpoint/2010/main" val="3209161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ablet_Title Only_LtGreen">
    <p:bg>
      <p:bgPr>
        <a:solidFill>
          <a:schemeClr val="accent4"/>
        </a:solidFill>
        <a:effectLst/>
      </p:bgPr>
    </p:bg>
    <p:spTree>
      <p:nvGrpSpPr>
        <p:cNvPr id="1" name=""/>
        <p:cNvGrpSpPr/>
        <p:nvPr/>
      </p:nvGrpSpPr>
      <p:grpSpPr>
        <a:xfrm>
          <a:off x="0" y="0"/>
          <a:ext cx="0" cy="0"/>
          <a:chOff x="0" y="0"/>
          <a:chExt cx="0" cy="0"/>
        </a:xfrm>
      </p:grpSpPr>
      <p:pic>
        <p:nvPicPr>
          <p:cNvPr id="6" name="Picture 5" descr="A screen shot of a computer&#10;&#10;Description automatically generated">
            <a:extLst>
              <a:ext uri="{FF2B5EF4-FFF2-40B4-BE49-F238E27FC236}">
                <a16:creationId xmlns:a16="http://schemas.microsoft.com/office/drawing/2014/main" id="{0ED4E5FF-521C-1E49-9785-CB9B395508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7399" y="1498600"/>
            <a:ext cx="10541001" cy="5359400"/>
          </a:xfrm>
          <a:prstGeom prst="rect">
            <a:avLst/>
          </a:prstGeom>
        </p:spPr>
      </p:pic>
      <p:sp>
        <p:nvSpPr>
          <p:cNvPr id="2" name="Title 1">
            <a:extLst>
              <a:ext uri="{FF2B5EF4-FFF2-40B4-BE49-F238E27FC236}">
                <a16:creationId xmlns:a16="http://schemas.microsoft.com/office/drawing/2014/main" id="{6713ECDC-11CF-9D44-911E-023521C4EC83}"/>
              </a:ext>
            </a:extLst>
          </p:cNvPr>
          <p:cNvSpPr>
            <a:spLocks noGrp="1"/>
          </p:cNvSpPr>
          <p:nvPr>
            <p:ph type="title"/>
          </p:nvPr>
        </p:nvSpPr>
        <p:spPr>
          <a:xfrm>
            <a:off x="613250" y="505811"/>
            <a:ext cx="10576427" cy="1098702"/>
          </a:xfrm>
        </p:spPr>
        <p:txBody>
          <a:bodyPr/>
          <a:lstStyle>
            <a:lvl1pPr>
              <a:defRPr b="1" i="0">
                <a:solidFill>
                  <a:schemeClr val="accent2"/>
                </a:solidFill>
                <a:latin typeface="Georgia" panose="02040502050405020303" pitchFamily="18" charset="0"/>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A6161572-4420-C244-AB37-347F793C7F6A}"/>
              </a:ext>
            </a:extLst>
          </p:cNvPr>
          <p:cNvSpPr>
            <a:spLocks noGrp="1"/>
          </p:cNvSpPr>
          <p:nvPr>
            <p:ph type="sldNum" sz="quarter" idx="12"/>
          </p:nvPr>
        </p:nvSpPr>
        <p:spPr>
          <a:xfrm>
            <a:off x="11525820" y="274204"/>
            <a:ext cx="666180" cy="365125"/>
          </a:xfrm>
          <a:prstGeom prst="rect">
            <a:avLst/>
          </a:prstGeom>
        </p:spPr>
        <p:txBody>
          <a:bodyPr/>
          <a:lstStyle>
            <a:lvl1pPr>
              <a:defRPr b="1" i="0">
                <a:solidFill>
                  <a:schemeClr val="tx2"/>
                </a:solidFill>
                <a:latin typeface="Georgia" panose="02040502050405020303" pitchFamily="18" charset="0"/>
              </a:defRPr>
            </a:lvl1pPr>
          </a:lstStyle>
          <a:p>
            <a:fld id="{0F522663-B427-DC4E-9A18-674CF3BC3B29}" type="slidenum">
              <a:rPr lang="en-US" smtClean="0"/>
              <a:pPr/>
              <a:t>‹#›</a:t>
            </a:fld>
            <a:endParaRPr lang="en-US" dirty="0"/>
          </a:p>
        </p:txBody>
      </p:sp>
      <p:sp>
        <p:nvSpPr>
          <p:cNvPr id="9" name="Picture Placeholder 8">
            <a:extLst>
              <a:ext uri="{FF2B5EF4-FFF2-40B4-BE49-F238E27FC236}">
                <a16:creationId xmlns:a16="http://schemas.microsoft.com/office/drawing/2014/main" id="{A076C58F-FA34-D148-BE87-9A20EA6353BF}"/>
              </a:ext>
            </a:extLst>
          </p:cNvPr>
          <p:cNvSpPr>
            <a:spLocks noGrp="1"/>
          </p:cNvSpPr>
          <p:nvPr>
            <p:ph type="pic" sz="quarter" idx="13"/>
          </p:nvPr>
        </p:nvSpPr>
        <p:spPr>
          <a:xfrm>
            <a:off x="2235200" y="2242868"/>
            <a:ext cx="7696200" cy="4615132"/>
          </a:xfrm>
          <a:solidFill>
            <a:schemeClr val="bg2"/>
          </a:solidFill>
        </p:spPr>
        <p:txBody>
          <a:bodyPr/>
          <a:lstStyle>
            <a:lvl1pPr>
              <a:defRPr b="0" i="0"/>
            </a:lvl1pPr>
          </a:lstStyle>
          <a:p>
            <a:r>
              <a:rPr lang="en-US" dirty="0"/>
              <a:t>Click icon to add picture</a:t>
            </a:r>
          </a:p>
        </p:txBody>
      </p:sp>
    </p:spTree>
    <p:extLst>
      <p:ext uri="{BB962C8B-B14F-4D97-AF65-F5344CB8AC3E}">
        <p14:creationId xmlns:p14="http://schemas.microsoft.com/office/powerpoint/2010/main" val="1443147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A72021-8B33-3044-8BCC-8430BD9E74CA}"/>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spTree>
    <p:extLst>
      <p:ext uri="{BB962C8B-B14F-4D97-AF65-F5344CB8AC3E}">
        <p14:creationId xmlns:p14="http://schemas.microsoft.com/office/powerpoint/2010/main" val="2156234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792CD0-0D56-C54C-B2B8-27E3953FAB31}"/>
              </a:ext>
            </a:extLst>
          </p:cNvPr>
          <p:cNvSpPr/>
          <p:nvPr userDrawn="1"/>
        </p:nvSpPr>
        <p:spPr>
          <a:xfrm>
            <a:off x="1" y="0"/>
            <a:ext cx="69404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B4DFDB0A-67FD-A848-9781-F29647339F45}"/>
              </a:ext>
            </a:extLst>
          </p:cNvPr>
          <p:cNvSpPr>
            <a:spLocks noGrp="1"/>
          </p:cNvSpPr>
          <p:nvPr>
            <p:ph type="title"/>
          </p:nvPr>
        </p:nvSpPr>
        <p:spPr>
          <a:xfrm>
            <a:off x="599946" y="1776617"/>
            <a:ext cx="4032015" cy="1131761"/>
          </a:xfrm>
        </p:spPr>
        <p:txBody>
          <a:bodyPr anchor="t">
            <a:normAutofit/>
          </a:bodyPr>
          <a:lstStyle>
            <a:lvl1pPr>
              <a:defRPr sz="3600" b="1" i="0">
                <a:latin typeface="Georgia" panose="02040502050405020303" pitchFamily="18"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C22BA54-C82C-784C-9FF4-3755346BE041}"/>
              </a:ext>
            </a:extLst>
          </p:cNvPr>
          <p:cNvSpPr>
            <a:spLocks noGrp="1"/>
          </p:cNvSpPr>
          <p:nvPr>
            <p:ph type="body" sz="half" idx="2"/>
          </p:nvPr>
        </p:nvSpPr>
        <p:spPr>
          <a:xfrm>
            <a:off x="599946" y="2472202"/>
            <a:ext cx="4032015" cy="3305860"/>
          </a:xfrm>
        </p:spPr>
        <p:txBody>
          <a:bodyPr>
            <a:normAutofit/>
          </a:bodyPr>
          <a:lstStyle>
            <a:lvl1pPr marL="0" indent="0">
              <a:lnSpc>
                <a:spcPts val="2400"/>
              </a:lnSpc>
              <a:spcBef>
                <a:spcPts val="0"/>
              </a:spcBef>
              <a:spcAft>
                <a:spcPts val="900"/>
              </a:spcAft>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7FE71FB-AC07-5745-9EB2-DD016472ACB8}"/>
              </a:ext>
            </a:extLst>
          </p:cNvPr>
          <p:cNvSpPr>
            <a:spLocks noGrp="1"/>
          </p:cNvSpPr>
          <p:nvPr>
            <p:ph type="sldNum" sz="quarter" idx="12"/>
          </p:nvPr>
        </p:nvSpPr>
        <p:spPr>
          <a:xfrm>
            <a:off x="11525820" y="274204"/>
            <a:ext cx="666180" cy="365125"/>
          </a:xfrm>
          <a:prstGeom prst="rect">
            <a:avLst/>
          </a:prstGeom>
        </p:spPr>
        <p:txBody>
          <a:bodyPr/>
          <a:lstStyle>
            <a:lvl1pPr>
              <a:defRPr b="1" i="0">
                <a:solidFill>
                  <a:schemeClr val="tx2"/>
                </a:solidFill>
                <a:latin typeface="Georgia" panose="02040502050405020303" pitchFamily="18" charset="0"/>
              </a:defRPr>
            </a:lvl1pPr>
          </a:lstStyle>
          <a:p>
            <a:fld id="{0F522663-B427-DC4E-9A18-674CF3BC3B29}" type="slidenum">
              <a:rPr lang="en-US" smtClean="0"/>
              <a:pPr/>
              <a:t>‹#›</a:t>
            </a:fld>
            <a:endParaRPr lang="en-US" dirty="0"/>
          </a:p>
        </p:txBody>
      </p:sp>
      <p:sp>
        <p:nvSpPr>
          <p:cNvPr id="9" name="Picture Placeholder 7">
            <a:extLst>
              <a:ext uri="{FF2B5EF4-FFF2-40B4-BE49-F238E27FC236}">
                <a16:creationId xmlns:a16="http://schemas.microsoft.com/office/drawing/2014/main" id="{85589C58-64F6-6A43-A8A5-7FA504B343AE}"/>
              </a:ext>
            </a:extLst>
          </p:cNvPr>
          <p:cNvSpPr>
            <a:spLocks noGrp="1"/>
          </p:cNvSpPr>
          <p:nvPr>
            <p:ph type="pic" sz="quarter" idx="13"/>
          </p:nvPr>
        </p:nvSpPr>
        <p:spPr>
          <a:xfrm>
            <a:off x="5291138" y="944380"/>
            <a:ext cx="6900862" cy="4826183"/>
          </a:xfrm>
          <a:solidFill>
            <a:schemeClr val="bg2"/>
          </a:solidFill>
          <a:effectLst>
            <a:outerShdw blurRad="347472" dist="6350" dir="8100000" sx="101000" sy="101000" algn="ctr" rotWithShape="0">
              <a:prstClr val="black">
                <a:alpha val="20000"/>
              </a:prstClr>
            </a:outerShdw>
          </a:effectLst>
        </p:spPr>
        <p:txBody>
          <a:bodyPr/>
          <a:lstStyle>
            <a:lvl1pPr>
              <a:defRPr b="0" i="0"/>
            </a:lvl1pPr>
          </a:lstStyle>
          <a:p>
            <a:r>
              <a:rPr lang="en-US" dirty="0"/>
              <a:t>Click icon to add picture</a:t>
            </a:r>
          </a:p>
        </p:txBody>
      </p:sp>
    </p:spTree>
    <p:extLst>
      <p:ext uri="{BB962C8B-B14F-4D97-AF65-F5344CB8AC3E}">
        <p14:creationId xmlns:p14="http://schemas.microsoft.com/office/powerpoint/2010/main" val="686802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FC48E-EF03-CC4C-AAF4-6F8B254B5A82}"/>
              </a:ext>
            </a:extLst>
          </p:cNvPr>
          <p:cNvSpPr>
            <a:spLocks noGrp="1"/>
          </p:cNvSpPr>
          <p:nvPr>
            <p:ph sz="half" idx="1"/>
          </p:nvPr>
        </p:nvSpPr>
        <p:spPr>
          <a:xfrm>
            <a:off x="613347"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50CF176-7A0E-0143-8489-12E82C5C4A8C}"/>
              </a:ext>
            </a:extLst>
          </p:cNvPr>
          <p:cNvSpPr>
            <a:spLocks noGrp="1"/>
          </p:cNvSpPr>
          <p:nvPr>
            <p:ph sz="half" idx="2"/>
          </p:nvPr>
        </p:nvSpPr>
        <p:spPr>
          <a:xfrm>
            <a:off x="6008077"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77B6DEB-47EC-5F4B-BAB7-0E3F533C2816}"/>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sp>
        <p:nvSpPr>
          <p:cNvPr id="8" name="Title 7">
            <a:extLst>
              <a:ext uri="{FF2B5EF4-FFF2-40B4-BE49-F238E27FC236}">
                <a16:creationId xmlns:a16="http://schemas.microsoft.com/office/drawing/2014/main" id="{A2B57DF5-D2D9-7744-B845-0D82DBFEA065}"/>
              </a:ext>
            </a:extLst>
          </p:cNvPr>
          <p:cNvSpPr>
            <a:spLocks noGrp="1"/>
          </p:cNvSpPr>
          <p:nvPr>
            <p:ph type="title"/>
          </p:nvPr>
        </p:nvSpPr>
        <p:spPr>
          <a:xfrm>
            <a:off x="613250" y="836011"/>
            <a:ext cx="10576427" cy="947820"/>
          </a:xfrm>
        </p:spPr>
        <p:txBody>
          <a:bodyPr/>
          <a:lstStyle>
            <a:lvl1pPr>
              <a:defRPr b="1" i="0">
                <a:latin typeface="Georgia" panose="02040502050405020303"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5123704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084255-A4BA-2843-AEAC-2B3A6CA5D543}"/>
              </a:ext>
            </a:extLst>
          </p:cNvPr>
          <p:cNvSpPr>
            <a:spLocks noGrp="1"/>
          </p:cNvSpPr>
          <p:nvPr>
            <p:ph type="body" idx="1"/>
          </p:nvPr>
        </p:nvSpPr>
        <p:spPr>
          <a:xfrm>
            <a:off x="599946" y="1681163"/>
            <a:ext cx="5157787" cy="823912"/>
          </a:xfrm>
        </p:spPr>
        <p:txBody>
          <a:bodyPr anchor="b"/>
          <a:lstStyle>
            <a:lvl1pPr marL="0" indent="0">
              <a:buNone/>
              <a:defRPr sz="2400" b="1" i="0">
                <a:latin typeface="Arial" panose="020B0604020202020204" pitchFamily="34" charset="0"/>
                <a:ea typeface="Roboto L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A8FC48-D2DF-434D-9A7C-1763DA8F7603}"/>
              </a:ext>
            </a:extLst>
          </p:cNvPr>
          <p:cNvSpPr>
            <a:spLocks noGrp="1"/>
          </p:cNvSpPr>
          <p:nvPr>
            <p:ph sz="half" idx="2"/>
          </p:nvPr>
        </p:nvSpPr>
        <p:spPr>
          <a:xfrm>
            <a:off x="599946" y="2505075"/>
            <a:ext cx="5157787"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8F564A2-7C1B-B140-8D95-180B58469941}"/>
              </a:ext>
            </a:extLst>
          </p:cNvPr>
          <p:cNvSpPr>
            <a:spLocks noGrp="1"/>
          </p:cNvSpPr>
          <p:nvPr>
            <p:ph type="body" sz="quarter" idx="3"/>
          </p:nvPr>
        </p:nvSpPr>
        <p:spPr>
          <a:xfrm>
            <a:off x="5992318" y="1681163"/>
            <a:ext cx="5183188" cy="823912"/>
          </a:xfrm>
        </p:spPr>
        <p:txBody>
          <a:bodyPr anchor="b"/>
          <a:lstStyle>
            <a:lvl1pPr marL="0" indent="0">
              <a:buNone/>
              <a:defRPr sz="2400" b="1" i="0">
                <a:latin typeface="Arial" panose="020B0604020202020204" pitchFamily="34" charset="0"/>
                <a:ea typeface="Roboto L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DFAB23-F463-8D4B-A9A8-8EC9E4A9BD45}"/>
              </a:ext>
            </a:extLst>
          </p:cNvPr>
          <p:cNvSpPr>
            <a:spLocks noGrp="1"/>
          </p:cNvSpPr>
          <p:nvPr>
            <p:ph sz="quarter" idx="4"/>
          </p:nvPr>
        </p:nvSpPr>
        <p:spPr>
          <a:xfrm>
            <a:off x="5992318" y="2505075"/>
            <a:ext cx="5183188"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69C1B1F8-BA91-A641-99FE-52E283E516EF}"/>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sp>
        <p:nvSpPr>
          <p:cNvPr id="10" name="Title 9">
            <a:extLst>
              <a:ext uri="{FF2B5EF4-FFF2-40B4-BE49-F238E27FC236}">
                <a16:creationId xmlns:a16="http://schemas.microsoft.com/office/drawing/2014/main" id="{278DD7B0-E4A6-404A-B0DA-A539F8C0FC6E}"/>
              </a:ext>
            </a:extLst>
          </p:cNvPr>
          <p:cNvSpPr>
            <a:spLocks noGrp="1"/>
          </p:cNvSpPr>
          <p:nvPr>
            <p:ph type="title"/>
          </p:nvPr>
        </p:nvSpPr>
        <p:spPr/>
        <p:txBody>
          <a:bodyPr/>
          <a:lstStyle>
            <a:lvl1pPr>
              <a:defRPr b="1" i="0">
                <a:latin typeface="Georgia" panose="02040502050405020303"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326353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DD35-28E9-F2F1-AA90-2C1C1F6813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D99D9A-520F-44AB-D28B-C9D7E0149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48221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35D4-F274-45C5-54ED-6AAE859B86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FEFD02-0753-51EB-6ADF-A54A8B2095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3290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3211A-C10C-627A-AAA8-1916CE1E9F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AF3B03-D634-A36D-7C81-0375B17F83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60993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_Lt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FBDE7C-8FA3-5D4A-A61E-B018EC1C0C90}"/>
              </a:ext>
            </a:extLst>
          </p:cNvPr>
          <p:cNvSpPr/>
          <p:nvPr userDrawn="1"/>
        </p:nvSpPr>
        <p:spPr>
          <a:xfrm>
            <a:off x="0" y="0"/>
            <a:ext cx="777989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6B28FA15-23E5-5C40-B627-FBD4D9EFDB3F}"/>
              </a:ext>
            </a:extLst>
          </p:cNvPr>
          <p:cNvSpPr>
            <a:spLocks noGrp="1"/>
          </p:cNvSpPr>
          <p:nvPr>
            <p:ph type="ctrTitle"/>
          </p:nvPr>
        </p:nvSpPr>
        <p:spPr>
          <a:xfrm>
            <a:off x="624590" y="1122363"/>
            <a:ext cx="4591987" cy="2625178"/>
          </a:xfrm>
        </p:spPr>
        <p:txBody>
          <a:bodyPr anchor="b">
            <a:normAutofit/>
          </a:bodyPr>
          <a:lstStyle>
            <a:lvl1pPr algn="l">
              <a:lnSpc>
                <a:spcPts val="5200"/>
              </a:lnSpc>
              <a:defRPr sz="4200" b="1" i="0">
                <a:latin typeface="Georgia" panose="02040502050405020303" pitchFamily="18"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55FC486-65CD-034D-BB02-546BD9EDAF26}"/>
              </a:ext>
            </a:extLst>
          </p:cNvPr>
          <p:cNvSpPr>
            <a:spLocks noGrp="1"/>
          </p:cNvSpPr>
          <p:nvPr>
            <p:ph type="subTitle" idx="1"/>
          </p:nvPr>
        </p:nvSpPr>
        <p:spPr>
          <a:xfrm>
            <a:off x="624590" y="3837482"/>
            <a:ext cx="4591987" cy="1420318"/>
          </a:xfrm>
        </p:spPr>
        <p:txBody>
          <a:bodyPr>
            <a:normAutofit/>
          </a:bodyPr>
          <a:lstStyle>
            <a:lvl1pPr marL="0" indent="0" algn="l">
              <a:lnSpc>
                <a:spcPts val="3600"/>
              </a:lnSpc>
              <a:spcBef>
                <a:spcPts val="0"/>
              </a:spcBef>
              <a:buNone/>
              <a:defRPr sz="21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Placeholder 7" descr="A picture containing table, computer, small, standing&#10;&#10;Description automatically generated">
            <a:extLst>
              <a:ext uri="{FF2B5EF4-FFF2-40B4-BE49-F238E27FC236}">
                <a16:creationId xmlns:a16="http://schemas.microsoft.com/office/drawing/2014/main" id="{4DF5E16D-4D95-A844-9BFA-41E345F1BC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5291138" y="944380"/>
            <a:ext cx="6900862" cy="4826183"/>
          </a:xfrm>
          <a:prstGeom prst="rect">
            <a:avLst/>
          </a:prstGeom>
          <a:solidFill>
            <a:schemeClr val="bg2"/>
          </a:solidFill>
          <a:effectLst>
            <a:outerShdw blurRad="347472" dist="6350" dir="8100000" sx="101000" sy="101000" algn="ctr" rotWithShape="0">
              <a:prstClr val="black">
                <a:alpha val="20000"/>
              </a:prstClr>
            </a:outerShdw>
          </a:effectLst>
        </p:spPr>
      </p:pic>
    </p:spTree>
    <p:extLst>
      <p:ext uri="{BB962C8B-B14F-4D97-AF65-F5344CB8AC3E}">
        <p14:creationId xmlns:p14="http://schemas.microsoft.com/office/powerpoint/2010/main" val="36231810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39738-C8A9-1152-90C5-90264134A0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B539AD-C964-74BF-0709-8DE22AC16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CC2D73-D522-0DDD-509D-0C862BB381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4963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69BA0-74B8-3942-72AC-BDE824ED64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BB7874-41A9-0D90-C96E-C13F7B6081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1E5C98-5DAA-E095-DF7A-505DAB7BE8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B6C95B-D5C3-0F35-4BB3-CFDFBC0896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A93213-9ECD-4D9F-9CF3-A990DFEF9B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667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DCE2-A8D7-19B2-ECB9-06AF185EA0F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0511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013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1BA1-AA93-AB50-28AB-3FFF0BCE3B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41126C-DF6C-4872-02FC-7F3B2FCCEA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D03F1D-E6D4-1B93-F0B7-7F42608F6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42353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951A3-F4C2-B49A-34B6-C36A9C201B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EEF84F-0023-2CAD-9394-DFEADEDEB1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784DD2-8DCA-AE60-14CE-EC58CA026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6664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0415-7A5A-6A81-7E39-F40BE52121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CDDA10-B49E-14EC-B6E3-895689166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71265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511744-2685-62C5-20DB-B58EEFED88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835E8C-7DA5-6153-7C26-71A45A4121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482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Slide_Lt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FBDE7C-8FA3-5D4A-A61E-B018EC1C0C90}"/>
              </a:ext>
            </a:extLst>
          </p:cNvPr>
          <p:cNvSpPr/>
          <p:nvPr userDrawn="1"/>
        </p:nvSpPr>
        <p:spPr>
          <a:xfrm>
            <a:off x="0" y="0"/>
            <a:ext cx="777989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6B28FA15-23E5-5C40-B627-FBD4D9EFDB3F}"/>
              </a:ext>
            </a:extLst>
          </p:cNvPr>
          <p:cNvSpPr>
            <a:spLocks noGrp="1"/>
          </p:cNvSpPr>
          <p:nvPr>
            <p:ph type="ctrTitle"/>
          </p:nvPr>
        </p:nvSpPr>
        <p:spPr>
          <a:xfrm>
            <a:off x="624590" y="1122363"/>
            <a:ext cx="4591987" cy="2625178"/>
          </a:xfrm>
        </p:spPr>
        <p:txBody>
          <a:bodyPr anchor="b">
            <a:normAutofit/>
          </a:bodyPr>
          <a:lstStyle>
            <a:lvl1pPr algn="l">
              <a:lnSpc>
                <a:spcPts val="5200"/>
              </a:lnSpc>
              <a:defRPr sz="4200" b="1" i="0">
                <a:latin typeface="Georgia" panose="02040502050405020303" pitchFamily="18"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55FC486-65CD-034D-BB02-546BD9EDAF26}"/>
              </a:ext>
            </a:extLst>
          </p:cNvPr>
          <p:cNvSpPr>
            <a:spLocks noGrp="1"/>
          </p:cNvSpPr>
          <p:nvPr>
            <p:ph type="subTitle" idx="1"/>
          </p:nvPr>
        </p:nvSpPr>
        <p:spPr>
          <a:xfrm>
            <a:off x="624590" y="3837482"/>
            <a:ext cx="4591987" cy="1420318"/>
          </a:xfrm>
        </p:spPr>
        <p:txBody>
          <a:bodyPr>
            <a:normAutofit/>
          </a:bodyPr>
          <a:lstStyle>
            <a:lvl1pPr marL="0" indent="0" algn="l">
              <a:lnSpc>
                <a:spcPts val="3600"/>
              </a:lnSpc>
              <a:spcBef>
                <a:spcPts val="0"/>
              </a:spcBef>
              <a:buNone/>
              <a:defRPr sz="21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Placeholder 7" descr="A picture containing table, computer, small, standing&#10;&#10;Description automatically generated">
            <a:extLst>
              <a:ext uri="{FF2B5EF4-FFF2-40B4-BE49-F238E27FC236}">
                <a16:creationId xmlns:a16="http://schemas.microsoft.com/office/drawing/2014/main" id="{4DF5E16D-4D95-A844-9BFA-41E345F1BC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5291138" y="944380"/>
            <a:ext cx="6900862" cy="4826183"/>
          </a:xfrm>
          <a:prstGeom prst="rect">
            <a:avLst/>
          </a:prstGeom>
          <a:solidFill>
            <a:schemeClr val="bg2"/>
          </a:solidFill>
          <a:effectLst>
            <a:outerShdw blurRad="347472" dist="6350" dir="8100000" sx="101000" sy="101000" algn="ctr" rotWithShape="0">
              <a:prstClr val="black">
                <a:alpha val="20000"/>
              </a:prstClr>
            </a:outerShdw>
          </a:effectLst>
        </p:spPr>
      </p:pic>
    </p:spTree>
    <p:extLst>
      <p:ext uri="{BB962C8B-B14F-4D97-AF65-F5344CB8AC3E}">
        <p14:creationId xmlns:p14="http://schemas.microsoft.com/office/powerpoint/2010/main" val="87557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_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FBDE7C-8FA3-5D4A-A61E-B018EC1C0C90}"/>
              </a:ext>
            </a:extLst>
          </p:cNvPr>
          <p:cNvSpPr/>
          <p:nvPr userDrawn="1"/>
        </p:nvSpPr>
        <p:spPr>
          <a:xfrm>
            <a:off x="0" y="0"/>
            <a:ext cx="777989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6B28FA15-23E5-5C40-B627-FBD4D9EFDB3F}"/>
              </a:ext>
            </a:extLst>
          </p:cNvPr>
          <p:cNvSpPr>
            <a:spLocks noGrp="1"/>
          </p:cNvSpPr>
          <p:nvPr>
            <p:ph type="ctrTitle"/>
          </p:nvPr>
        </p:nvSpPr>
        <p:spPr>
          <a:xfrm>
            <a:off x="624590" y="1122363"/>
            <a:ext cx="4591987" cy="2625178"/>
          </a:xfrm>
        </p:spPr>
        <p:txBody>
          <a:bodyPr anchor="b">
            <a:normAutofit/>
          </a:bodyPr>
          <a:lstStyle>
            <a:lvl1pPr algn="l">
              <a:lnSpc>
                <a:spcPts val="5200"/>
              </a:lnSpc>
              <a:defRPr sz="4200" b="1" i="0">
                <a:latin typeface="Georgia" panose="02040502050405020303" pitchFamily="18"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55FC486-65CD-034D-BB02-546BD9EDAF26}"/>
              </a:ext>
            </a:extLst>
          </p:cNvPr>
          <p:cNvSpPr>
            <a:spLocks noGrp="1"/>
          </p:cNvSpPr>
          <p:nvPr>
            <p:ph type="subTitle" idx="1"/>
          </p:nvPr>
        </p:nvSpPr>
        <p:spPr>
          <a:xfrm>
            <a:off x="624590" y="3837482"/>
            <a:ext cx="4591987" cy="1420318"/>
          </a:xfrm>
        </p:spPr>
        <p:txBody>
          <a:bodyPr>
            <a:normAutofit/>
          </a:bodyPr>
          <a:lstStyle>
            <a:lvl1pPr marL="0" indent="0" algn="l">
              <a:lnSpc>
                <a:spcPts val="3600"/>
              </a:lnSpc>
              <a:spcBef>
                <a:spcPts val="0"/>
              </a:spcBef>
              <a:buNone/>
              <a:defRPr sz="21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Placeholder 5" descr="A picture containing outdoor, water, people, group&#10;&#10;Description automatically generated">
            <a:extLst>
              <a:ext uri="{FF2B5EF4-FFF2-40B4-BE49-F238E27FC236}">
                <a16:creationId xmlns:a16="http://schemas.microsoft.com/office/drawing/2014/main" id="{D26B9DBF-36E9-984A-B357-82C7F0CA9A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5291138" y="930526"/>
            <a:ext cx="6900862" cy="4826183"/>
          </a:xfrm>
          <a:prstGeom prst="rect">
            <a:avLst/>
          </a:prstGeom>
          <a:solidFill>
            <a:schemeClr val="bg2"/>
          </a:solidFill>
          <a:effectLst>
            <a:outerShdw blurRad="347472" dist="6350" dir="8100000" sx="101000" sy="101000" algn="ctr" rotWithShape="0">
              <a:prstClr val="black">
                <a:alpha val="20000"/>
              </a:prstClr>
            </a:outerShdw>
          </a:effectLst>
        </p:spPr>
      </p:pic>
    </p:spTree>
    <p:extLst>
      <p:ext uri="{BB962C8B-B14F-4D97-AF65-F5344CB8AC3E}">
        <p14:creationId xmlns:p14="http://schemas.microsoft.com/office/powerpoint/2010/main" val="1309987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_Ye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FBDE7C-8FA3-5D4A-A61E-B018EC1C0C90}"/>
              </a:ext>
            </a:extLst>
          </p:cNvPr>
          <p:cNvSpPr/>
          <p:nvPr userDrawn="1"/>
        </p:nvSpPr>
        <p:spPr>
          <a:xfrm>
            <a:off x="0" y="0"/>
            <a:ext cx="77798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7" name="Picture 6" descr="A flat screen tv sitting on top of a computer&#10;&#10;Description automatically generated">
            <a:extLst>
              <a:ext uri="{FF2B5EF4-FFF2-40B4-BE49-F238E27FC236}">
                <a16:creationId xmlns:a16="http://schemas.microsoft.com/office/drawing/2014/main" id="{C9047B7F-72D9-7C4A-A860-40E42C7BCA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17561" y="352743"/>
            <a:ext cx="8783002" cy="5853184"/>
          </a:xfrm>
          <a:prstGeom prst="rect">
            <a:avLst/>
          </a:prstGeom>
        </p:spPr>
      </p:pic>
      <p:sp>
        <p:nvSpPr>
          <p:cNvPr id="2" name="Title 1">
            <a:extLst>
              <a:ext uri="{FF2B5EF4-FFF2-40B4-BE49-F238E27FC236}">
                <a16:creationId xmlns:a16="http://schemas.microsoft.com/office/drawing/2014/main" id="{6B28FA15-23E5-5C40-B627-FBD4D9EFDB3F}"/>
              </a:ext>
            </a:extLst>
          </p:cNvPr>
          <p:cNvSpPr>
            <a:spLocks noGrp="1"/>
          </p:cNvSpPr>
          <p:nvPr>
            <p:ph type="ctrTitle"/>
          </p:nvPr>
        </p:nvSpPr>
        <p:spPr>
          <a:xfrm>
            <a:off x="624591" y="1122363"/>
            <a:ext cx="4058246" cy="2625178"/>
          </a:xfrm>
        </p:spPr>
        <p:txBody>
          <a:bodyPr anchor="b">
            <a:normAutofit/>
          </a:bodyPr>
          <a:lstStyle>
            <a:lvl1pPr algn="l">
              <a:lnSpc>
                <a:spcPts val="5200"/>
              </a:lnSpc>
              <a:defRPr sz="4200" b="1" i="0">
                <a:latin typeface="Georgia" panose="02040502050405020303" pitchFamily="18"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55FC486-65CD-034D-BB02-546BD9EDAF26}"/>
              </a:ext>
            </a:extLst>
          </p:cNvPr>
          <p:cNvSpPr>
            <a:spLocks noGrp="1"/>
          </p:cNvSpPr>
          <p:nvPr>
            <p:ph type="subTitle" idx="1"/>
          </p:nvPr>
        </p:nvSpPr>
        <p:spPr>
          <a:xfrm>
            <a:off x="624591" y="3837482"/>
            <a:ext cx="4058246" cy="1420318"/>
          </a:xfrm>
        </p:spPr>
        <p:txBody>
          <a:bodyPr>
            <a:normAutofit/>
          </a:bodyPr>
          <a:lstStyle>
            <a:lvl1pPr marL="0" indent="0" algn="l">
              <a:lnSpc>
                <a:spcPts val="3600"/>
              </a:lnSpc>
              <a:spcBef>
                <a:spcPts val="0"/>
              </a:spcBef>
              <a:buNone/>
              <a:defRPr sz="21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Picture Placeholder 2">
            <a:extLst>
              <a:ext uri="{FF2B5EF4-FFF2-40B4-BE49-F238E27FC236}">
                <a16:creationId xmlns:a16="http://schemas.microsoft.com/office/drawing/2014/main" id="{B70EC627-42A7-4F49-A1D3-8912C3066E8C}"/>
              </a:ext>
            </a:extLst>
          </p:cNvPr>
          <p:cNvSpPr>
            <a:spLocks noGrp="1"/>
          </p:cNvSpPr>
          <p:nvPr>
            <p:ph type="pic" idx="10"/>
          </p:nvPr>
        </p:nvSpPr>
        <p:spPr>
          <a:xfrm>
            <a:off x="5156617" y="1259174"/>
            <a:ext cx="5891133" cy="3522687"/>
          </a:xfrm>
          <a:solidFill>
            <a:schemeClr val="bg2"/>
          </a:solidFill>
        </p:spPr>
        <p:txBody>
          <a:bodyPr anchor="ctr"/>
          <a:lstStyle>
            <a:lvl1pPr marL="0" indent="0" algn="ctr">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774296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A711-39FB-D248-9B7E-D27ADD50D966}"/>
              </a:ext>
            </a:extLst>
          </p:cNvPr>
          <p:cNvSpPr>
            <a:spLocks noGrp="1"/>
          </p:cNvSpPr>
          <p:nvPr>
            <p:ph type="title"/>
          </p:nvPr>
        </p:nvSpPr>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16539B-3D6A-1749-9463-79D7A9C836E4}"/>
              </a:ext>
            </a:extLst>
          </p:cNvPr>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E478379-84F3-E84A-B308-643289499A4F}"/>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spTree>
    <p:extLst>
      <p:ext uri="{BB962C8B-B14F-4D97-AF65-F5344CB8AC3E}">
        <p14:creationId xmlns:p14="http://schemas.microsoft.com/office/powerpoint/2010/main" val="2068071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A711-39FB-D248-9B7E-D27ADD50D966}"/>
              </a:ext>
            </a:extLst>
          </p:cNvPr>
          <p:cNvSpPr>
            <a:spLocks noGrp="1"/>
          </p:cNvSpPr>
          <p:nvPr>
            <p:ph type="title"/>
          </p:nvPr>
        </p:nvSpPr>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16539B-3D6A-1749-9463-79D7A9C836E4}"/>
              </a:ext>
            </a:extLst>
          </p:cNvPr>
          <p:cNvSpPr>
            <a:spLocks noGrp="1"/>
          </p:cNvSpPr>
          <p:nvPr>
            <p:ph idx="1"/>
          </p:nvPr>
        </p:nvSpPr>
        <p:spPr>
          <a:xfrm>
            <a:off x="613250" y="2272145"/>
            <a:ext cx="10576427" cy="4014324"/>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E478379-84F3-E84A-B308-643289499A4F}"/>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sp>
        <p:nvSpPr>
          <p:cNvPr id="5" name="Subtitle 2">
            <a:extLst>
              <a:ext uri="{FF2B5EF4-FFF2-40B4-BE49-F238E27FC236}">
                <a16:creationId xmlns:a16="http://schemas.microsoft.com/office/drawing/2014/main" id="{12DDF678-0532-844D-9E04-04C405A84087}"/>
              </a:ext>
            </a:extLst>
          </p:cNvPr>
          <p:cNvSpPr>
            <a:spLocks noGrp="1"/>
          </p:cNvSpPr>
          <p:nvPr>
            <p:ph type="subTitle" idx="13"/>
          </p:nvPr>
        </p:nvSpPr>
        <p:spPr>
          <a:xfrm>
            <a:off x="624590" y="1399082"/>
            <a:ext cx="10597591" cy="845354"/>
          </a:xfrm>
        </p:spPr>
        <p:txBody>
          <a:bodyPr>
            <a:normAutofit/>
          </a:bodyPr>
          <a:lstStyle>
            <a:lvl1pPr marL="0" indent="0" algn="l">
              <a:lnSpc>
                <a:spcPts val="3600"/>
              </a:lnSpc>
              <a:spcBef>
                <a:spcPts val="0"/>
              </a:spcBef>
              <a:buNone/>
              <a:defRPr sz="21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02569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y_Title and Present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A711-39FB-D248-9B7E-D27ADD50D966}"/>
              </a:ext>
            </a:extLst>
          </p:cNvPr>
          <p:cNvSpPr>
            <a:spLocks noGrp="1"/>
          </p:cNvSpPr>
          <p:nvPr>
            <p:ph type="title"/>
          </p:nvPr>
        </p:nvSpPr>
        <p:spPr>
          <a:xfrm>
            <a:off x="613250" y="531211"/>
            <a:ext cx="10576427" cy="947820"/>
          </a:xfrm>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2E478379-84F3-E84A-B308-643289499A4F}"/>
              </a:ext>
            </a:extLst>
          </p:cNvPr>
          <p:cNvSpPr>
            <a:spLocks noGrp="1"/>
          </p:cNvSpPr>
          <p:nvPr>
            <p:ph type="sldNum" sz="quarter" idx="12"/>
          </p:nvPr>
        </p:nvSpPr>
        <p:spPr>
          <a:xfrm>
            <a:off x="11525820" y="274204"/>
            <a:ext cx="666180" cy="365125"/>
          </a:xfrm>
          <a:prstGeom prst="rect">
            <a:avLst/>
          </a:prstGeom>
        </p:spPr>
        <p:txBody>
          <a:bodyPr/>
          <a:lstStyle>
            <a:lvl1pPr>
              <a:defRPr b="1" i="0">
                <a:latin typeface="Georgia" panose="02040502050405020303" pitchFamily="18" charset="0"/>
              </a:defRPr>
            </a:lvl1pPr>
          </a:lstStyle>
          <a:p>
            <a:fld id="{0F522663-B427-DC4E-9A18-674CF3BC3B29}" type="slidenum">
              <a:rPr lang="en-US" smtClean="0"/>
              <a:pPr/>
              <a:t>‹#›</a:t>
            </a:fld>
            <a:endParaRPr lang="en-US" dirty="0"/>
          </a:p>
        </p:txBody>
      </p:sp>
      <p:sp>
        <p:nvSpPr>
          <p:cNvPr id="8" name="Picture Placeholder 7">
            <a:extLst>
              <a:ext uri="{FF2B5EF4-FFF2-40B4-BE49-F238E27FC236}">
                <a16:creationId xmlns:a16="http://schemas.microsoft.com/office/drawing/2014/main" id="{247F323A-387B-AD45-A4BD-C3E6F85D8DF3}"/>
              </a:ext>
            </a:extLst>
          </p:cNvPr>
          <p:cNvSpPr>
            <a:spLocks noGrp="1"/>
          </p:cNvSpPr>
          <p:nvPr>
            <p:ph type="pic" sz="quarter" idx="13"/>
          </p:nvPr>
        </p:nvSpPr>
        <p:spPr>
          <a:xfrm>
            <a:off x="711200" y="1541463"/>
            <a:ext cx="2032000" cy="2657475"/>
          </a:xfrm>
          <a:solidFill>
            <a:schemeClr val="bg1"/>
          </a:solidFill>
        </p:spPr>
        <p:txBody>
          <a:bodyPr/>
          <a:lstStyle>
            <a:lvl1pPr>
              <a:defRPr b="0" i="0"/>
            </a:lvl1pPr>
          </a:lstStyle>
          <a:p>
            <a:r>
              <a:rPr lang="en-US" dirty="0"/>
              <a:t>Click icon to add picture</a:t>
            </a:r>
          </a:p>
        </p:txBody>
      </p:sp>
      <p:sp>
        <p:nvSpPr>
          <p:cNvPr id="10" name="Text Placeholder 9">
            <a:extLst>
              <a:ext uri="{FF2B5EF4-FFF2-40B4-BE49-F238E27FC236}">
                <a16:creationId xmlns:a16="http://schemas.microsoft.com/office/drawing/2014/main" id="{C11CE483-41B8-374F-AE51-790254B16335}"/>
              </a:ext>
            </a:extLst>
          </p:cNvPr>
          <p:cNvSpPr>
            <a:spLocks noGrp="1"/>
          </p:cNvSpPr>
          <p:nvPr>
            <p:ph type="body" sz="quarter" idx="14"/>
          </p:nvPr>
        </p:nvSpPr>
        <p:spPr>
          <a:xfrm>
            <a:off x="627063" y="4368270"/>
            <a:ext cx="3114675" cy="1880129"/>
          </a:xfrm>
        </p:spPr>
        <p:txBody>
          <a:bodyPr/>
          <a:lstStyle>
            <a:lvl1pPr>
              <a:lnSpc>
                <a:spcPts val="2400"/>
              </a:lnSpc>
              <a:spcBef>
                <a:spcPts val="0"/>
              </a:spcBef>
              <a:spcAft>
                <a:spcPts val="300"/>
              </a:spcAft>
              <a:defRPr b="0" i="0"/>
            </a:lvl1pPr>
            <a:lvl2pPr>
              <a:lnSpc>
                <a:spcPts val="2100"/>
              </a:lnSpc>
              <a:spcBef>
                <a:spcPts val="0"/>
              </a:spcBef>
              <a:defRPr b="0" i="0">
                <a:latin typeface="Arial" panose="020B0604020202020204" pitchFamily="34" charset="0"/>
                <a:ea typeface="Roboto" panose="02000000000000000000" pitchFamily="2" charset="0"/>
              </a:defRPr>
            </a:lvl2pPr>
            <a:lvl3pPr marL="14287" indent="0">
              <a:buNone/>
              <a:defRPr/>
            </a:lvl3pPr>
          </a:lstStyle>
          <a:p>
            <a:pPr lvl="0"/>
            <a:r>
              <a:rPr lang="en-US"/>
              <a:t>Click to edit Master text styles</a:t>
            </a:r>
          </a:p>
          <a:p>
            <a:pPr lvl="1"/>
            <a:r>
              <a:rPr lang="en-US"/>
              <a:t>Second level</a:t>
            </a:r>
          </a:p>
        </p:txBody>
      </p:sp>
      <p:sp>
        <p:nvSpPr>
          <p:cNvPr id="11" name="Picture Placeholder 7">
            <a:extLst>
              <a:ext uri="{FF2B5EF4-FFF2-40B4-BE49-F238E27FC236}">
                <a16:creationId xmlns:a16="http://schemas.microsoft.com/office/drawing/2014/main" id="{93AD6DCB-E0F8-A247-A3CB-F2E8792AAB64}"/>
              </a:ext>
            </a:extLst>
          </p:cNvPr>
          <p:cNvSpPr>
            <a:spLocks noGrp="1"/>
          </p:cNvSpPr>
          <p:nvPr>
            <p:ph type="pic" sz="quarter" idx="15"/>
          </p:nvPr>
        </p:nvSpPr>
        <p:spPr>
          <a:xfrm>
            <a:off x="4360336" y="1541463"/>
            <a:ext cx="2032000" cy="2657475"/>
          </a:xfrm>
          <a:solidFill>
            <a:schemeClr val="bg1"/>
          </a:solidFill>
        </p:spPr>
        <p:txBody>
          <a:bodyPr/>
          <a:lstStyle>
            <a:lvl1pPr>
              <a:defRPr b="0" i="0"/>
            </a:lvl1pPr>
          </a:lstStyle>
          <a:p>
            <a:r>
              <a:rPr lang="en-US" dirty="0"/>
              <a:t>Click icon to add picture</a:t>
            </a:r>
          </a:p>
        </p:txBody>
      </p:sp>
      <p:sp>
        <p:nvSpPr>
          <p:cNvPr id="12" name="Text Placeholder 9">
            <a:extLst>
              <a:ext uri="{FF2B5EF4-FFF2-40B4-BE49-F238E27FC236}">
                <a16:creationId xmlns:a16="http://schemas.microsoft.com/office/drawing/2014/main" id="{53F308F8-27A4-0C49-8B82-856FF6FC9FB6}"/>
              </a:ext>
            </a:extLst>
          </p:cNvPr>
          <p:cNvSpPr>
            <a:spLocks noGrp="1"/>
          </p:cNvSpPr>
          <p:nvPr>
            <p:ph type="body" sz="quarter" idx="16"/>
          </p:nvPr>
        </p:nvSpPr>
        <p:spPr>
          <a:xfrm>
            <a:off x="4276199" y="4368270"/>
            <a:ext cx="3114675" cy="1880129"/>
          </a:xfrm>
        </p:spPr>
        <p:txBody>
          <a:bodyPr/>
          <a:lstStyle>
            <a:lvl1pPr>
              <a:lnSpc>
                <a:spcPts val="2400"/>
              </a:lnSpc>
              <a:spcBef>
                <a:spcPts val="0"/>
              </a:spcBef>
              <a:spcAft>
                <a:spcPts val="300"/>
              </a:spcAft>
              <a:defRPr b="0" i="0"/>
            </a:lvl1pPr>
            <a:lvl2pPr>
              <a:lnSpc>
                <a:spcPts val="2100"/>
              </a:lnSpc>
              <a:spcBef>
                <a:spcPts val="0"/>
              </a:spcBef>
              <a:defRPr b="0" i="0">
                <a:latin typeface="Arial" panose="020B0604020202020204" pitchFamily="34" charset="0"/>
                <a:ea typeface="Roboto" panose="02000000000000000000" pitchFamily="2" charset="0"/>
              </a:defRPr>
            </a:lvl2pPr>
            <a:lvl3pPr marL="14287" indent="0">
              <a:buNone/>
              <a:defRPr/>
            </a:lvl3pPr>
          </a:lstStyle>
          <a:p>
            <a:pPr lvl="0"/>
            <a:r>
              <a:rPr lang="en-US"/>
              <a:t>Click to edit Master text styles</a:t>
            </a:r>
          </a:p>
          <a:p>
            <a:pPr lvl="1"/>
            <a:r>
              <a:rPr lang="en-US"/>
              <a:t>Second level</a:t>
            </a:r>
          </a:p>
        </p:txBody>
      </p:sp>
      <p:sp>
        <p:nvSpPr>
          <p:cNvPr id="13" name="Picture Placeholder 7">
            <a:extLst>
              <a:ext uri="{FF2B5EF4-FFF2-40B4-BE49-F238E27FC236}">
                <a16:creationId xmlns:a16="http://schemas.microsoft.com/office/drawing/2014/main" id="{16B69927-98E0-3D43-9ED0-FEBFD10EDE70}"/>
              </a:ext>
            </a:extLst>
          </p:cNvPr>
          <p:cNvSpPr>
            <a:spLocks noGrp="1"/>
          </p:cNvSpPr>
          <p:nvPr>
            <p:ph type="pic" sz="quarter" idx="17"/>
          </p:nvPr>
        </p:nvSpPr>
        <p:spPr>
          <a:xfrm>
            <a:off x="8026409" y="1541463"/>
            <a:ext cx="2032000" cy="2657475"/>
          </a:xfrm>
          <a:solidFill>
            <a:schemeClr val="bg1"/>
          </a:solidFill>
        </p:spPr>
        <p:txBody>
          <a:bodyPr/>
          <a:lstStyle>
            <a:lvl1pPr>
              <a:defRPr b="0" i="0"/>
            </a:lvl1pPr>
          </a:lstStyle>
          <a:p>
            <a:r>
              <a:rPr lang="en-US" dirty="0"/>
              <a:t>Click icon to add picture</a:t>
            </a:r>
          </a:p>
        </p:txBody>
      </p:sp>
      <p:sp>
        <p:nvSpPr>
          <p:cNvPr id="14" name="Text Placeholder 9">
            <a:extLst>
              <a:ext uri="{FF2B5EF4-FFF2-40B4-BE49-F238E27FC236}">
                <a16:creationId xmlns:a16="http://schemas.microsoft.com/office/drawing/2014/main" id="{D1032EE2-2A28-D849-AE42-477D0DB671D3}"/>
              </a:ext>
            </a:extLst>
          </p:cNvPr>
          <p:cNvSpPr>
            <a:spLocks noGrp="1"/>
          </p:cNvSpPr>
          <p:nvPr>
            <p:ph type="body" sz="quarter" idx="18"/>
          </p:nvPr>
        </p:nvSpPr>
        <p:spPr>
          <a:xfrm>
            <a:off x="7942272" y="4368270"/>
            <a:ext cx="3114675" cy="1880129"/>
          </a:xfrm>
        </p:spPr>
        <p:txBody>
          <a:bodyPr/>
          <a:lstStyle>
            <a:lvl1pPr>
              <a:lnSpc>
                <a:spcPts val="2400"/>
              </a:lnSpc>
              <a:spcBef>
                <a:spcPts val="0"/>
              </a:spcBef>
              <a:spcAft>
                <a:spcPts val="300"/>
              </a:spcAft>
              <a:defRPr b="0" i="0"/>
            </a:lvl1pPr>
            <a:lvl2pPr>
              <a:lnSpc>
                <a:spcPts val="2100"/>
              </a:lnSpc>
              <a:spcBef>
                <a:spcPts val="0"/>
              </a:spcBef>
              <a:defRPr b="0" i="0">
                <a:latin typeface="Arial" panose="020B0604020202020204" pitchFamily="34" charset="0"/>
                <a:ea typeface="Roboto" panose="02000000000000000000" pitchFamily="2" charset="0"/>
              </a:defRPr>
            </a:lvl2pPr>
            <a:lvl3pPr marL="14287" indent="0">
              <a:buNone/>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72345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2.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1A9F06-861C-5D49-A848-6EDD58AD3C2B}"/>
              </a:ext>
            </a:extLst>
          </p:cNvPr>
          <p:cNvSpPr>
            <a:spLocks noGrp="1"/>
          </p:cNvSpPr>
          <p:nvPr>
            <p:ph type="title"/>
          </p:nvPr>
        </p:nvSpPr>
        <p:spPr>
          <a:xfrm>
            <a:off x="613250" y="836011"/>
            <a:ext cx="10576427" cy="94782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7D295D-9323-724F-9659-51B2BA615563}"/>
              </a:ext>
            </a:extLst>
          </p:cNvPr>
          <p:cNvSpPr>
            <a:spLocks noGrp="1"/>
          </p:cNvSpPr>
          <p:nvPr>
            <p:ph type="body" idx="1"/>
          </p:nvPr>
        </p:nvSpPr>
        <p:spPr>
          <a:xfrm>
            <a:off x="613250" y="1409075"/>
            <a:ext cx="10576427" cy="48773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6AE52F5E-1F71-ADCC-5B85-3DB9A23AD257}"/>
              </a:ext>
            </a:extLst>
          </p:cNvPr>
          <p:cNvSpPr>
            <a:spLocks noGrp="1"/>
          </p:cNvSpPr>
          <p:nvPr>
            <p:ph type="sldNum" sz="quarter" idx="4"/>
          </p:nvPr>
        </p:nvSpPr>
        <p:spPr>
          <a:xfrm>
            <a:off x="11525820" y="274204"/>
            <a:ext cx="666180" cy="365125"/>
          </a:xfrm>
          <a:prstGeom prst="rect">
            <a:avLst/>
          </a:prstGeom>
        </p:spPr>
        <p:txBody>
          <a:bodyPr vert="horz" lIns="91440" tIns="45720" rIns="91440" bIns="45720" rtlCol="0" anchor="ctr"/>
          <a:lstStyle>
            <a:lvl1pPr algn="l">
              <a:defRPr sz="2400" b="1" i="0">
                <a:solidFill>
                  <a:schemeClr val="tx2"/>
                </a:solidFill>
                <a:latin typeface="Georgia" panose="02040502050405020303" pitchFamily="18" charset="0"/>
              </a:defRPr>
            </a:lvl1pPr>
          </a:lstStyle>
          <a:p>
            <a:fld id="{0F522663-B427-DC4E-9A18-674CF3BC3B29}" type="slidenum">
              <a:rPr lang="en-US" smtClean="0"/>
              <a:pPr/>
              <a:t>‹#›</a:t>
            </a:fld>
            <a:endParaRPr lang="en-US" dirty="0"/>
          </a:p>
        </p:txBody>
      </p:sp>
    </p:spTree>
    <p:extLst>
      <p:ext uri="{BB962C8B-B14F-4D97-AF65-F5344CB8AC3E}">
        <p14:creationId xmlns:p14="http://schemas.microsoft.com/office/powerpoint/2010/main" val="1579951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hf hdr="0" dt="0"/>
  <p:txStyles>
    <p:titleStyle>
      <a:lvl1pPr algn="l" defTabSz="914400" rtl="0" eaLnBrk="1" latinLnBrk="0" hangingPunct="1">
        <a:lnSpc>
          <a:spcPct val="90000"/>
        </a:lnSpc>
        <a:spcBef>
          <a:spcPct val="0"/>
        </a:spcBef>
        <a:buNone/>
        <a:defRPr sz="3600" b="1" i="0" kern="1200">
          <a:solidFill>
            <a:schemeClr val="accent2"/>
          </a:solidFill>
          <a:latin typeface="Georgia" panose="02040502050405020303" pitchFamily="18" charset="0"/>
          <a:ea typeface="+mj-ea"/>
          <a:cs typeface="+mj-cs"/>
        </a:defRPr>
      </a:lvl1pPr>
    </p:titleStyle>
    <p:bodyStyle>
      <a:lvl1pPr marL="0" indent="0" algn="l" defTabSz="914400" rtl="0" eaLnBrk="1" latinLnBrk="0" hangingPunct="1">
        <a:lnSpc>
          <a:spcPts val="2800"/>
        </a:lnSpc>
        <a:spcBef>
          <a:spcPts val="1000"/>
        </a:spcBef>
        <a:buFont typeface="Arial" panose="020B0604020202020204" pitchFamily="34" charset="0"/>
        <a:buNone/>
        <a:defRPr sz="2100" b="0" i="0" kern="1200">
          <a:solidFill>
            <a:schemeClr val="tx2"/>
          </a:solidFill>
          <a:latin typeface="Arial" panose="020B0604020202020204" pitchFamily="34" charset="0"/>
          <a:ea typeface="Roboto Lt" panose="02000000000000000000" pitchFamily="2" charset="0"/>
          <a:cs typeface="+mn-cs"/>
        </a:defRPr>
      </a:lvl1pPr>
      <a:lvl2pPr marL="14288" indent="0" algn="l" defTabSz="914400" rtl="0" eaLnBrk="1" latinLnBrk="0" hangingPunct="1">
        <a:lnSpc>
          <a:spcPts val="2400"/>
        </a:lnSpc>
        <a:spcBef>
          <a:spcPts val="500"/>
        </a:spcBef>
        <a:buFont typeface="Arial" panose="020B0604020202020204" pitchFamily="34" charset="0"/>
        <a:buNone/>
        <a:tabLst/>
        <a:defRPr sz="1600" b="0" i="0" kern="1200">
          <a:solidFill>
            <a:schemeClr val="tx2"/>
          </a:solidFill>
          <a:latin typeface="Arial" panose="020B0604020202020204" pitchFamily="34" charset="0"/>
          <a:ea typeface="Roboto Lt" panose="02000000000000000000" pitchFamily="2" charset="0"/>
          <a:cs typeface="+mn-cs"/>
        </a:defRPr>
      </a:lvl2pPr>
      <a:lvl3pPr marL="234950" indent="-220663" algn="l" defTabSz="914400" rtl="0" eaLnBrk="1" latinLnBrk="0" hangingPunct="1">
        <a:lnSpc>
          <a:spcPct val="150000"/>
        </a:lnSpc>
        <a:spcBef>
          <a:spcPts val="500"/>
        </a:spcBef>
        <a:buFont typeface="Arial" panose="020B0604020202020204" pitchFamily="34" charset="0"/>
        <a:buChar char="•"/>
        <a:tabLst/>
        <a:defRPr sz="1600" b="0" i="0" kern="1200">
          <a:solidFill>
            <a:schemeClr val="tx2"/>
          </a:solidFill>
          <a:latin typeface="Arial" panose="020B0604020202020204" pitchFamily="34" charset="0"/>
          <a:ea typeface="Roboto Lt" panose="02000000000000000000" pitchFamily="2" charset="0"/>
          <a:cs typeface="+mn-cs"/>
        </a:defRPr>
      </a:lvl3pPr>
      <a:lvl4pPr marL="752475" indent="-266700" algn="l" defTabSz="914400" rtl="0" eaLnBrk="1" latinLnBrk="0" hangingPunct="1">
        <a:lnSpc>
          <a:spcPct val="150000"/>
        </a:lnSpc>
        <a:spcBef>
          <a:spcPts val="500"/>
        </a:spcBef>
        <a:buFont typeface="System Font Regular"/>
        <a:buChar char="–"/>
        <a:tabLst/>
        <a:defRPr sz="1600" b="0" i="0" kern="1200">
          <a:solidFill>
            <a:schemeClr val="tx2"/>
          </a:solidFill>
          <a:latin typeface="Arial" panose="020B0604020202020204" pitchFamily="34" charset="0"/>
          <a:ea typeface="Roboto Lt" panose="02000000000000000000" pitchFamily="2" charset="0"/>
          <a:cs typeface="+mn-cs"/>
        </a:defRPr>
      </a:lvl4pPr>
      <a:lvl5pPr marL="1150938" indent="-236538" algn="l" defTabSz="914400" rtl="0" eaLnBrk="1" latinLnBrk="0" hangingPunct="1">
        <a:lnSpc>
          <a:spcPct val="150000"/>
        </a:lnSpc>
        <a:spcBef>
          <a:spcPts val="500"/>
        </a:spcBef>
        <a:buFont typeface="Arial" panose="020B0604020202020204" pitchFamily="34" charset="0"/>
        <a:buChar char="•"/>
        <a:tabLst/>
        <a:defRPr sz="1600" b="0" i="0" kern="1200">
          <a:solidFill>
            <a:schemeClr val="tx2"/>
          </a:solidFill>
          <a:latin typeface="Arial" panose="020B0604020202020204" pitchFamily="34" charset="0"/>
          <a:ea typeface="Roboto L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D6EAEF-69D1-ADA7-9773-87D8D40FEE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18C8E1-338C-064F-20EA-465339C28D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F4D99B-1CB1-BD29-9777-1C91952DC4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6AA8323-94BD-CCF0-B62F-956F171601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CF4419-FB65-4E2E-83BE-2F8885C1EBEF}" type="slidenum">
              <a:rPr lang="en-US" smtClean="0"/>
              <a:t>‹#›</a:t>
            </a:fld>
            <a:endParaRPr lang="en-US" dirty="0"/>
          </a:p>
        </p:txBody>
      </p:sp>
    </p:spTree>
    <p:extLst>
      <p:ext uri="{BB962C8B-B14F-4D97-AF65-F5344CB8AC3E}">
        <p14:creationId xmlns:p14="http://schemas.microsoft.com/office/powerpoint/2010/main" val="23240877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mailto:aamorgan@ncci-cu.or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5.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DC7FFC3-6A46-208F-968A-2553DEFCD359}"/>
              </a:ext>
            </a:extLst>
          </p:cNvPr>
          <p:cNvSpPr/>
          <p:nvPr/>
        </p:nvSpPr>
        <p:spPr>
          <a:xfrm>
            <a:off x="0" y="2"/>
            <a:ext cx="12192000" cy="2124926"/>
          </a:xfrm>
          <a:prstGeom prst="rect">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group of people standing in front of a building&#10;&#10;Description automatically generated">
            <a:extLst>
              <a:ext uri="{FF2B5EF4-FFF2-40B4-BE49-F238E27FC236}">
                <a16:creationId xmlns:a16="http://schemas.microsoft.com/office/drawing/2014/main" id="{E82BF96D-172C-A412-8868-09341B9FFC9B}"/>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l="5882" t="4606" r="5882" b="87020"/>
          <a:stretch/>
        </p:blipFill>
        <p:spPr>
          <a:xfrm>
            <a:off x="717166" y="1550660"/>
            <a:ext cx="10757668" cy="574266"/>
          </a:xfrm>
          <a:prstGeom prst="rect">
            <a:avLst/>
          </a:prstGeom>
        </p:spPr>
      </p:pic>
      <p:sp>
        <p:nvSpPr>
          <p:cNvPr id="19" name="Title 3">
            <a:extLst>
              <a:ext uri="{FF2B5EF4-FFF2-40B4-BE49-F238E27FC236}">
                <a16:creationId xmlns:a16="http://schemas.microsoft.com/office/drawing/2014/main" id="{201246D3-802F-388D-DFE0-100004E1ADA1}"/>
              </a:ext>
            </a:extLst>
          </p:cNvPr>
          <p:cNvSpPr txBox="1">
            <a:spLocks/>
          </p:cNvSpPr>
          <p:nvPr/>
        </p:nvSpPr>
        <p:spPr>
          <a:xfrm>
            <a:off x="1089490" y="181993"/>
            <a:ext cx="10013020" cy="1368667"/>
          </a:xfrm>
          <a:prstGeom prst="rect">
            <a:avLst/>
          </a:prstGeom>
        </p:spPr>
        <p:txBody>
          <a:bodyPr vert="horz" lIns="91440" tIns="45720" rIns="91440" bIns="45720" rtlCol="0" anchor="ctr">
            <a:noAutofit/>
          </a:bodyPr>
          <a:lstStyle>
            <a:lvl1pPr algn="l" defTabSz="914400" rtl="0" eaLnBrk="1" latinLnBrk="0" hangingPunct="1">
              <a:lnSpc>
                <a:spcPts val="5200"/>
              </a:lnSpc>
              <a:spcBef>
                <a:spcPct val="0"/>
              </a:spcBef>
              <a:buNone/>
              <a:defRPr sz="4200" b="1" i="0" kern="1200">
                <a:solidFill>
                  <a:schemeClr val="accent2"/>
                </a:solidFill>
                <a:latin typeface="Georgia" panose="02040502050405020303"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Georgia" panose="02040502050405020303" pitchFamily="18" charset="0"/>
                <a:ea typeface="+mj-ea"/>
                <a:cs typeface="+mj-cs"/>
              </a:rPr>
              <a:t>Information Strategy Template</a:t>
            </a:r>
          </a:p>
        </p:txBody>
      </p:sp>
      <p:grpSp>
        <p:nvGrpSpPr>
          <p:cNvPr id="92" name="Group 91">
            <a:extLst>
              <a:ext uri="{FF2B5EF4-FFF2-40B4-BE49-F238E27FC236}">
                <a16:creationId xmlns:a16="http://schemas.microsoft.com/office/drawing/2014/main" id="{BA5DE7AA-C03A-89E8-C93F-465F9D66D6F0}"/>
              </a:ext>
            </a:extLst>
          </p:cNvPr>
          <p:cNvGrpSpPr/>
          <p:nvPr/>
        </p:nvGrpSpPr>
        <p:grpSpPr>
          <a:xfrm>
            <a:off x="9726952" y="6371771"/>
            <a:ext cx="2247333" cy="314957"/>
            <a:chOff x="9027886" y="6331857"/>
            <a:chExt cx="2946399" cy="412929"/>
          </a:xfrm>
        </p:grpSpPr>
        <p:pic>
          <p:nvPicPr>
            <p:cNvPr id="93" name="Graphic 92">
              <a:extLst>
                <a:ext uri="{FF2B5EF4-FFF2-40B4-BE49-F238E27FC236}">
                  <a16:creationId xmlns:a16="http://schemas.microsoft.com/office/drawing/2014/main" id="{31AE7B5A-639C-EF2A-9775-79E55B448B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16935" y="6331857"/>
              <a:ext cx="1657350" cy="342900"/>
            </a:xfrm>
            <a:prstGeom prst="rect">
              <a:avLst/>
            </a:prstGeom>
          </p:spPr>
        </p:pic>
        <p:pic>
          <p:nvPicPr>
            <p:cNvPr id="94" name="Picture 2">
              <a:extLst>
                <a:ext uri="{FF2B5EF4-FFF2-40B4-BE49-F238E27FC236}">
                  <a16:creationId xmlns:a16="http://schemas.microsoft.com/office/drawing/2014/main" id="{F28BA8F6-579B-D2EB-00F2-5500403218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7886" y="6331857"/>
              <a:ext cx="718802" cy="412929"/>
            </a:xfrm>
            <a:prstGeom prst="rect">
              <a:avLst/>
            </a:prstGeom>
            <a:noFill/>
            <a:extLst>
              <a:ext uri="{909E8E84-426E-40DD-AFC4-6F175D3DCCD1}">
                <a14:hiddenFill xmlns:a14="http://schemas.microsoft.com/office/drawing/2010/main">
                  <a:solidFill>
                    <a:srgbClr val="FFFFFF"/>
                  </a:solidFill>
                </a14:hiddenFill>
              </a:ext>
            </a:extLst>
          </p:spPr>
        </p:pic>
        <p:cxnSp>
          <p:nvCxnSpPr>
            <p:cNvPr id="95" name="Straight Connector 94">
              <a:extLst>
                <a:ext uri="{FF2B5EF4-FFF2-40B4-BE49-F238E27FC236}">
                  <a16:creationId xmlns:a16="http://schemas.microsoft.com/office/drawing/2014/main" id="{69D33ACC-597B-5BD3-EB66-54309A49EF67}"/>
                </a:ext>
              </a:extLst>
            </p:cNvPr>
            <p:cNvCxnSpPr/>
            <p:nvPr/>
          </p:nvCxnSpPr>
          <p:spPr>
            <a:xfrm>
              <a:off x="10043886" y="6331857"/>
              <a:ext cx="0" cy="342900"/>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559C21CE-307E-3347-FF02-00CEF5950F2B}"/>
              </a:ext>
            </a:extLst>
          </p:cNvPr>
          <p:cNvGrpSpPr/>
          <p:nvPr/>
        </p:nvGrpSpPr>
        <p:grpSpPr>
          <a:xfrm>
            <a:off x="303018" y="1863173"/>
            <a:ext cx="2785219" cy="2201943"/>
            <a:chOff x="303018" y="1863173"/>
            <a:chExt cx="2785219" cy="2201943"/>
          </a:xfrm>
        </p:grpSpPr>
        <p:sp>
          <p:nvSpPr>
            <p:cNvPr id="8" name="Rectangle 7">
              <a:extLst>
                <a:ext uri="{FF2B5EF4-FFF2-40B4-BE49-F238E27FC236}">
                  <a16:creationId xmlns:a16="http://schemas.microsoft.com/office/drawing/2014/main" id="{92A1D923-CE1E-D1CD-FB28-6B72EE005AC3}"/>
                </a:ext>
              </a:extLst>
            </p:cNvPr>
            <p:cNvSpPr/>
            <p:nvPr/>
          </p:nvSpPr>
          <p:spPr>
            <a:xfrm>
              <a:off x="631372" y="2124927"/>
              <a:ext cx="2456865" cy="1940189"/>
            </a:xfrm>
            <a:prstGeom prst="rect">
              <a:avLst/>
            </a:prstGeom>
            <a:solidFill>
              <a:schemeClr val="bg1"/>
            </a:solidFill>
            <a:ln w="19050">
              <a:solidFill>
                <a:srgbClr val="CBE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7" name="Group 56">
              <a:extLst>
                <a:ext uri="{FF2B5EF4-FFF2-40B4-BE49-F238E27FC236}">
                  <a16:creationId xmlns:a16="http://schemas.microsoft.com/office/drawing/2014/main" id="{4F8C20C5-8571-9998-5FD4-C47E99A1B229}"/>
                </a:ext>
              </a:extLst>
            </p:cNvPr>
            <p:cNvGrpSpPr/>
            <p:nvPr/>
          </p:nvGrpSpPr>
          <p:grpSpPr>
            <a:xfrm>
              <a:off x="303018" y="1863173"/>
              <a:ext cx="738576" cy="818486"/>
              <a:chOff x="2513282" y="5150662"/>
              <a:chExt cx="914089" cy="1012988"/>
            </a:xfrm>
          </p:grpSpPr>
          <p:sp>
            <p:nvSpPr>
              <p:cNvPr id="23" name="Rectangle 22">
                <a:extLst>
                  <a:ext uri="{FF2B5EF4-FFF2-40B4-BE49-F238E27FC236}">
                    <a16:creationId xmlns:a16="http://schemas.microsoft.com/office/drawing/2014/main" id="{8D93A4D2-846A-967D-BB57-FEC4726A2489}"/>
                  </a:ext>
                </a:extLst>
              </p:cNvPr>
              <p:cNvSpPr/>
              <p:nvPr/>
            </p:nvSpPr>
            <p:spPr>
              <a:xfrm>
                <a:off x="2513282" y="5249562"/>
                <a:ext cx="914089" cy="914088"/>
              </a:xfrm>
              <a:prstGeom prst="rect">
                <a:avLst/>
              </a:prstGeom>
              <a:solidFill>
                <a:srgbClr val="F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868596B-6FF0-B9A0-017E-E8D5F6CFDE92}"/>
                  </a:ext>
                </a:extLst>
              </p:cNvPr>
              <p:cNvSpPr txBox="1"/>
              <p:nvPr/>
            </p:nvSpPr>
            <p:spPr>
              <a:xfrm>
                <a:off x="2696467" y="5150662"/>
                <a:ext cx="541945" cy="979716"/>
              </a:xfrm>
              <a:prstGeom prst="rect">
                <a:avLst/>
              </a:prstGeom>
            </p:spPr>
            <p:txBody>
              <a:bodyPr vert="horz" lIns="91440" tIns="45720" rIns="91440" bIns="45720" rtlCol="0" anchor="b">
                <a:noAutofit/>
              </a:bodyPr>
              <a:lstStyle>
                <a:defPPr>
                  <a:defRPr lang="en-US"/>
                </a:defPPr>
                <a:lvl1pPr marR="0" lvl="0" indent="0" fontAlgn="auto">
                  <a:lnSpc>
                    <a:spcPct val="85000"/>
                  </a:lnSpc>
                  <a:spcBef>
                    <a:spcPct val="0"/>
                  </a:spcBef>
                  <a:spcAft>
                    <a:spcPts val="0"/>
                  </a:spcAft>
                  <a:buClrTx/>
                  <a:buSzTx/>
                  <a:buFontTx/>
                  <a:buNone/>
                  <a:tabLst/>
                  <a:defRPr kumimoji="0" sz="2400" b="1" i="0" u="none" strike="noStrike" cap="none" spc="0" normalizeH="0" baseline="0">
                    <a:ln>
                      <a:noFill/>
                    </a:ln>
                    <a:solidFill>
                      <a:srgbClr val="00685E"/>
                    </a:solidFill>
                    <a:effectLst/>
                    <a:uLnTx/>
                    <a:uFillTx/>
                    <a:latin typeface="Georgia" panose="02040502050405020303" pitchFamily="18" charset="0"/>
                    <a:ea typeface="+mj-ea"/>
                    <a:cs typeface="+mj-cs"/>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685E"/>
                    </a:solidFill>
                    <a:effectLst/>
                    <a:uLnTx/>
                    <a:uFillTx/>
                    <a:latin typeface="Georgia" panose="02040502050405020303" pitchFamily="18" charset="0"/>
                    <a:ea typeface="+mj-ea"/>
                    <a:cs typeface="+mj-cs"/>
                  </a:rPr>
                  <a:t>1</a:t>
                </a:r>
              </a:p>
            </p:txBody>
          </p:sp>
        </p:grpSp>
        <p:sp>
          <p:nvSpPr>
            <p:cNvPr id="98" name="TextBox 97">
              <a:extLst>
                <a:ext uri="{FF2B5EF4-FFF2-40B4-BE49-F238E27FC236}">
                  <a16:creationId xmlns:a16="http://schemas.microsoft.com/office/drawing/2014/main" id="{048C5994-C52F-317E-E07A-42334995E7B7}"/>
                </a:ext>
              </a:extLst>
            </p:cNvPr>
            <p:cNvSpPr txBox="1"/>
            <p:nvPr/>
          </p:nvSpPr>
          <p:spPr>
            <a:xfrm>
              <a:off x="802804" y="2486736"/>
              <a:ext cx="2210105" cy="1299263"/>
            </a:xfrm>
            <a:prstGeom prst="rect">
              <a:avLst/>
            </a:prstGeom>
          </p:spPr>
          <p:txBody>
            <a:bodyPr vert="horz" lIns="91440" tIns="45720" rIns="91440" bIns="45720" rtlCol="0" anchor="ctr">
              <a:noAutofit/>
            </a:bodyPr>
            <a:lstStyle>
              <a:defPPr>
                <a:defRPr lang="en-US"/>
              </a:defPPr>
              <a:lvl1pPr marR="0" lvl="0" indent="0" fontAlgn="auto">
                <a:lnSpc>
                  <a:spcPct val="85000"/>
                </a:lnSpc>
                <a:spcBef>
                  <a:spcPct val="0"/>
                </a:spcBef>
                <a:spcAft>
                  <a:spcPts val="0"/>
                </a:spcAft>
                <a:buClrTx/>
                <a:buSzTx/>
                <a:buFontTx/>
                <a:buNone/>
                <a:tabLst/>
                <a:defRPr kumimoji="0" sz="2400" b="1" i="0" u="none" strike="noStrike" cap="none" spc="0" normalizeH="0" baseline="0">
                  <a:ln>
                    <a:noFill/>
                  </a:ln>
                  <a:solidFill>
                    <a:srgbClr val="00685E"/>
                  </a:solidFill>
                  <a:effectLst/>
                  <a:uLnTx/>
                  <a:uFillTx/>
                  <a:latin typeface="Georgia" panose="02040502050405020303" pitchFamily="18" charset="0"/>
                  <a:ea typeface="+mj-ea"/>
                  <a:cs typeface="+mj-cs"/>
                </a:defRPr>
              </a:lvl1pPr>
            </a:lstStyle>
            <a:p>
              <a:pPr marL="14288" marR="0" lvl="1"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What is the </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issue/problem?</a:t>
              </a:r>
            </a:p>
          </p:txBody>
        </p:sp>
      </p:grpSp>
      <p:grpSp>
        <p:nvGrpSpPr>
          <p:cNvPr id="106" name="Group 105">
            <a:extLst>
              <a:ext uri="{FF2B5EF4-FFF2-40B4-BE49-F238E27FC236}">
                <a16:creationId xmlns:a16="http://schemas.microsoft.com/office/drawing/2014/main" id="{7C942B2A-5EF4-2ECE-4852-90A44AA57842}"/>
              </a:ext>
            </a:extLst>
          </p:cNvPr>
          <p:cNvGrpSpPr/>
          <p:nvPr/>
        </p:nvGrpSpPr>
        <p:grpSpPr>
          <a:xfrm>
            <a:off x="3088237" y="1863173"/>
            <a:ext cx="2795999" cy="2201943"/>
            <a:chOff x="3088237" y="1863173"/>
            <a:chExt cx="2795999" cy="2201943"/>
          </a:xfrm>
        </p:grpSpPr>
        <p:sp>
          <p:nvSpPr>
            <p:cNvPr id="9" name="Rectangle 8">
              <a:extLst>
                <a:ext uri="{FF2B5EF4-FFF2-40B4-BE49-F238E27FC236}">
                  <a16:creationId xmlns:a16="http://schemas.microsoft.com/office/drawing/2014/main" id="{239CC2FE-9599-4678-5394-EE04FBB66E7D}"/>
                </a:ext>
              </a:extLst>
            </p:cNvPr>
            <p:cNvSpPr/>
            <p:nvPr/>
          </p:nvSpPr>
          <p:spPr>
            <a:xfrm>
              <a:off x="3427371" y="2124927"/>
              <a:ext cx="2456865" cy="1940189"/>
            </a:xfrm>
            <a:prstGeom prst="rect">
              <a:avLst/>
            </a:prstGeom>
            <a:solidFill>
              <a:schemeClr val="bg1"/>
            </a:solidFill>
            <a:ln w="19050">
              <a:solidFill>
                <a:srgbClr val="CBE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8" name="Group 57">
              <a:extLst>
                <a:ext uri="{FF2B5EF4-FFF2-40B4-BE49-F238E27FC236}">
                  <a16:creationId xmlns:a16="http://schemas.microsoft.com/office/drawing/2014/main" id="{420B93C4-267F-49D5-7908-923C6E329EC4}"/>
                </a:ext>
              </a:extLst>
            </p:cNvPr>
            <p:cNvGrpSpPr/>
            <p:nvPr/>
          </p:nvGrpSpPr>
          <p:grpSpPr>
            <a:xfrm>
              <a:off x="3088237" y="1863173"/>
              <a:ext cx="738576" cy="818486"/>
              <a:chOff x="2513282" y="5150662"/>
              <a:chExt cx="914089" cy="1012988"/>
            </a:xfrm>
          </p:grpSpPr>
          <p:sp>
            <p:nvSpPr>
              <p:cNvPr id="59" name="Rectangle 58">
                <a:extLst>
                  <a:ext uri="{FF2B5EF4-FFF2-40B4-BE49-F238E27FC236}">
                    <a16:creationId xmlns:a16="http://schemas.microsoft.com/office/drawing/2014/main" id="{EC098E98-D1BB-4983-502B-A7EE351B78A9}"/>
                  </a:ext>
                </a:extLst>
              </p:cNvPr>
              <p:cNvSpPr/>
              <p:nvPr/>
            </p:nvSpPr>
            <p:spPr>
              <a:xfrm>
                <a:off x="2513282" y="5249562"/>
                <a:ext cx="914089" cy="914088"/>
              </a:xfrm>
              <a:prstGeom prst="rect">
                <a:avLst/>
              </a:prstGeom>
              <a:solidFill>
                <a:srgbClr val="F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B5D04773-8037-A474-CDE9-7FB309C0BE3D}"/>
                  </a:ext>
                </a:extLst>
              </p:cNvPr>
              <p:cNvSpPr txBox="1"/>
              <p:nvPr/>
            </p:nvSpPr>
            <p:spPr>
              <a:xfrm>
                <a:off x="2639882" y="5150662"/>
                <a:ext cx="541945" cy="979715"/>
              </a:xfrm>
              <a:prstGeom prst="rect">
                <a:avLst/>
              </a:prstGeom>
            </p:spPr>
            <p:txBody>
              <a:bodyPr vert="horz" lIns="91440" tIns="45720" rIns="91440" bIns="45720" rtlCol="0" anchor="b">
                <a:noAutofit/>
              </a:bodyPr>
              <a:lstStyle>
                <a:defPPr>
                  <a:defRPr lang="en-US"/>
                </a:defPPr>
                <a:lvl1pPr marR="0" lvl="0" indent="0" fontAlgn="auto">
                  <a:lnSpc>
                    <a:spcPct val="85000"/>
                  </a:lnSpc>
                  <a:spcBef>
                    <a:spcPct val="0"/>
                  </a:spcBef>
                  <a:spcAft>
                    <a:spcPts val="0"/>
                  </a:spcAft>
                  <a:buClrTx/>
                  <a:buSzTx/>
                  <a:buFontTx/>
                  <a:buNone/>
                  <a:tabLst/>
                  <a:defRPr kumimoji="0" sz="2400" b="1" i="0" u="none" strike="noStrike" cap="none" spc="0" normalizeH="0" baseline="0">
                    <a:ln>
                      <a:noFill/>
                    </a:ln>
                    <a:solidFill>
                      <a:srgbClr val="00685E"/>
                    </a:solidFill>
                    <a:effectLst/>
                    <a:uLnTx/>
                    <a:uFillTx/>
                    <a:latin typeface="Georgia" panose="02040502050405020303" pitchFamily="18" charset="0"/>
                    <a:ea typeface="+mj-ea"/>
                    <a:cs typeface="+mj-cs"/>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685E"/>
                    </a:solidFill>
                    <a:effectLst/>
                    <a:uLnTx/>
                    <a:uFillTx/>
                    <a:latin typeface="Georgia" panose="02040502050405020303" pitchFamily="18" charset="0"/>
                    <a:ea typeface="+mj-ea"/>
                    <a:cs typeface="+mj-cs"/>
                  </a:rPr>
                  <a:t>2</a:t>
                </a:r>
              </a:p>
            </p:txBody>
          </p:sp>
        </p:grpSp>
        <p:sp>
          <p:nvSpPr>
            <p:cNvPr id="99" name="TextBox 98">
              <a:extLst>
                <a:ext uri="{FF2B5EF4-FFF2-40B4-BE49-F238E27FC236}">
                  <a16:creationId xmlns:a16="http://schemas.microsoft.com/office/drawing/2014/main" id="{6B3F0297-0193-F2B6-F9FC-0C95D1C3A969}"/>
                </a:ext>
              </a:extLst>
            </p:cNvPr>
            <p:cNvSpPr txBox="1"/>
            <p:nvPr/>
          </p:nvSpPr>
          <p:spPr>
            <a:xfrm>
              <a:off x="3578026" y="2486736"/>
              <a:ext cx="2210105" cy="1299263"/>
            </a:xfrm>
            <a:prstGeom prst="rect">
              <a:avLst/>
            </a:prstGeom>
          </p:spPr>
          <p:txBody>
            <a:bodyPr vert="horz" lIns="91440" tIns="45720" rIns="91440" bIns="45720" rtlCol="0" anchor="ctr">
              <a:noAutofit/>
            </a:bodyPr>
            <a:lstStyle>
              <a:defPPr>
                <a:defRPr lang="en-US"/>
              </a:defPPr>
              <a:lvl1pPr marR="0" lvl="0" indent="0" fontAlgn="auto">
                <a:lnSpc>
                  <a:spcPct val="85000"/>
                </a:lnSpc>
                <a:spcBef>
                  <a:spcPct val="0"/>
                </a:spcBef>
                <a:spcAft>
                  <a:spcPts val="0"/>
                </a:spcAft>
                <a:buClrTx/>
                <a:buSzTx/>
                <a:buFontTx/>
                <a:buNone/>
                <a:tabLst/>
                <a:defRPr kumimoji="0" sz="2400" b="1" i="0" u="none" strike="noStrike" cap="none" spc="0" normalizeH="0" baseline="0">
                  <a:ln>
                    <a:noFill/>
                  </a:ln>
                  <a:solidFill>
                    <a:srgbClr val="00685E"/>
                  </a:solidFill>
                  <a:effectLst/>
                  <a:uLnTx/>
                  <a:uFillTx/>
                  <a:latin typeface="Georgia" panose="02040502050405020303" pitchFamily="18" charset="0"/>
                  <a:ea typeface="+mj-ea"/>
                  <a:cs typeface="+mj-cs"/>
                </a:defRPr>
              </a:lvl1pPr>
            </a:lstStyle>
            <a:p>
              <a:pPr marL="14288" marR="0" lvl="1"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What </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information</a:t>
              </a:r>
              <a:b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b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is needed? </a:t>
              </a:r>
            </a:p>
          </p:txBody>
        </p:sp>
      </p:grpSp>
      <p:grpSp>
        <p:nvGrpSpPr>
          <p:cNvPr id="107" name="Group 106">
            <a:extLst>
              <a:ext uri="{FF2B5EF4-FFF2-40B4-BE49-F238E27FC236}">
                <a16:creationId xmlns:a16="http://schemas.microsoft.com/office/drawing/2014/main" id="{84FE8AD6-AEB9-41C3-5493-6879D3A580AC}"/>
              </a:ext>
            </a:extLst>
          </p:cNvPr>
          <p:cNvGrpSpPr/>
          <p:nvPr/>
        </p:nvGrpSpPr>
        <p:grpSpPr>
          <a:xfrm>
            <a:off x="5884236" y="1780997"/>
            <a:ext cx="2795999" cy="2284119"/>
            <a:chOff x="5884236" y="1780997"/>
            <a:chExt cx="2795999" cy="2284119"/>
          </a:xfrm>
        </p:grpSpPr>
        <p:sp>
          <p:nvSpPr>
            <p:cNvPr id="10" name="Rectangle 9">
              <a:extLst>
                <a:ext uri="{FF2B5EF4-FFF2-40B4-BE49-F238E27FC236}">
                  <a16:creationId xmlns:a16="http://schemas.microsoft.com/office/drawing/2014/main" id="{0043CE16-F381-1436-8694-62A8C83934BC}"/>
                </a:ext>
              </a:extLst>
            </p:cNvPr>
            <p:cNvSpPr/>
            <p:nvPr/>
          </p:nvSpPr>
          <p:spPr>
            <a:xfrm>
              <a:off x="6223370" y="2124927"/>
              <a:ext cx="2456865" cy="1940189"/>
            </a:xfrm>
            <a:prstGeom prst="rect">
              <a:avLst/>
            </a:prstGeom>
            <a:solidFill>
              <a:schemeClr val="bg1"/>
            </a:solidFill>
            <a:ln w="19050">
              <a:solidFill>
                <a:srgbClr val="CBE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EE5E0C7B-2EEE-4082-B549-9911E87BDA42}"/>
                </a:ext>
              </a:extLst>
            </p:cNvPr>
            <p:cNvGrpSpPr/>
            <p:nvPr/>
          </p:nvGrpSpPr>
          <p:grpSpPr>
            <a:xfrm>
              <a:off x="5884236" y="1780997"/>
              <a:ext cx="738576" cy="900678"/>
              <a:chOff x="2513282" y="5048942"/>
              <a:chExt cx="914089" cy="1114708"/>
            </a:xfrm>
          </p:grpSpPr>
          <p:sp>
            <p:nvSpPr>
              <p:cNvPr id="62" name="Rectangle 61">
                <a:extLst>
                  <a:ext uri="{FF2B5EF4-FFF2-40B4-BE49-F238E27FC236}">
                    <a16:creationId xmlns:a16="http://schemas.microsoft.com/office/drawing/2014/main" id="{5BC66116-4674-0971-09AD-7458388E536D}"/>
                  </a:ext>
                </a:extLst>
              </p:cNvPr>
              <p:cNvSpPr/>
              <p:nvPr/>
            </p:nvSpPr>
            <p:spPr>
              <a:xfrm>
                <a:off x="2513282" y="5249562"/>
                <a:ext cx="914089" cy="914088"/>
              </a:xfrm>
              <a:prstGeom prst="rect">
                <a:avLst/>
              </a:prstGeom>
              <a:solidFill>
                <a:srgbClr val="F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A88C6DF3-F55D-B5F7-EF24-7DDE8A6A2E50}"/>
                  </a:ext>
                </a:extLst>
              </p:cNvPr>
              <p:cNvSpPr txBox="1"/>
              <p:nvPr/>
            </p:nvSpPr>
            <p:spPr>
              <a:xfrm>
                <a:off x="2652598" y="5048942"/>
                <a:ext cx="541945" cy="979715"/>
              </a:xfrm>
              <a:prstGeom prst="rect">
                <a:avLst/>
              </a:prstGeom>
            </p:spPr>
            <p:txBody>
              <a:bodyPr vert="horz" lIns="91440" tIns="45720" rIns="91440" bIns="45720" rtlCol="0" anchor="b">
                <a:noAutofit/>
              </a:bodyPr>
              <a:lstStyle>
                <a:defPPr>
                  <a:defRPr lang="en-US"/>
                </a:defPPr>
                <a:lvl1pPr marR="0" lvl="0" indent="0" fontAlgn="auto">
                  <a:lnSpc>
                    <a:spcPct val="85000"/>
                  </a:lnSpc>
                  <a:spcBef>
                    <a:spcPct val="0"/>
                  </a:spcBef>
                  <a:spcAft>
                    <a:spcPts val="0"/>
                  </a:spcAft>
                  <a:buClrTx/>
                  <a:buSzTx/>
                  <a:buFontTx/>
                  <a:buNone/>
                  <a:tabLst/>
                  <a:defRPr kumimoji="0" sz="2400" b="1" i="0" u="none" strike="noStrike" cap="none" spc="0" normalizeH="0" baseline="0">
                    <a:ln>
                      <a:noFill/>
                    </a:ln>
                    <a:solidFill>
                      <a:srgbClr val="00685E"/>
                    </a:solidFill>
                    <a:effectLst/>
                    <a:uLnTx/>
                    <a:uFillTx/>
                    <a:latin typeface="Georgia" panose="02040502050405020303" pitchFamily="18" charset="0"/>
                    <a:ea typeface="+mj-ea"/>
                    <a:cs typeface="+mj-cs"/>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685E"/>
                    </a:solidFill>
                    <a:effectLst/>
                    <a:uLnTx/>
                    <a:uFillTx/>
                    <a:latin typeface="Georgia" panose="02040502050405020303" pitchFamily="18" charset="0"/>
                    <a:ea typeface="+mj-ea"/>
                    <a:cs typeface="+mj-cs"/>
                  </a:rPr>
                  <a:t>3</a:t>
                </a:r>
              </a:p>
            </p:txBody>
          </p:sp>
        </p:grpSp>
        <p:sp>
          <p:nvSpPr>
            <p:cNvPr id="100" name="TextBox 99">
              <a:extLst>
                <a:ext uri="{FF2B5EF4-FFF2-40B4-BE49-F238E27FC236}">
                  <a16:creationId xmlns:a16="http://schemas.microsoft.com/office/drawing/2014/main" id="{265A7F63-564C-151D-0C28-5BF51BD8DB56}"/>
                </a:ext>
              </a:extLst>
            </p:cNvPr>
            <p:cNvSpPr txBox="1"/>
            <p:nvPr/>
          </p:nvSpPr>
          <p:spPr>
            <a:xfrm>
              <a:off x="6321230" y="2486736"/>
              <a:ext cx="2210105" cy="1299263"/>
            </a:xfrm>
            <a:prstGeom prst="rect">
              <a:avLst/>
            </a:prstGeom>
          </p:spPr>
          <p:txBody>
            <a:bodyPr vert="horz" lIns="91440" tIns="45720" rIns="91440" bIns="45720" rtlCol="0" anchor="ctr">
              <a:noAutofit/>
            </a:bodyPr>
            <a:lstStyle>
              <a:defPPr>
                <a:defRPr lang="en-US"/>
              </a:defPPr>
              <a:lvl1pPr marR="0" lvl="0" indent="0" fontAlgn="auto">
                <a:lnSpc>
                  <a:spcPct val="85000"/>
                </a:lnSpc>
                <a:spcBef>
                  <a:spcPct val="0"/>
                </a:spcBef>
                <a:spcAft>
                  <a:spcPts val="0"/>
                </a:spcAft>
                <a:buClrTx/>
                <a:buSzTx/>
                <a:buFontTx/>
                <a:buNone/>
                <a:tabLst/>
                <a:defRPr kumimoji="0" sz="2400" b="1" i="0" u="none" strike="noStrike" cap="none" spc="0" normalizeH="0" baseline="0">
                  <a:ln>
                    <a:noFill/>
                  </a:ln>
                  <a:solidFill>
                    <a:srgbClr val="00685E"/>
                  </a:solidFill>
                  <a:effectLst/>
                  <a:uLnTx/>
                  <a:uFillTx/>
                  <a:latin typeface="Georgia" panose="02040502050405020303" pitchFamily="18" charset="0"/>
                  <a:ea typeface="+mj-ea"/>
                  <a:cs typeface="+mj-cs"/>
                </a:defRPr>
              </a:lvl1pPr>
            </a:lstStyle>
            <a:p>
              <a:pPr marL="14288" marR="0" lvl="1"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For </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what purpose?</a:t>
              </a:r>
            </a:p>
          </p:txBody>
        </p:sp>
      </p:grpSp>
      <p:grpSp>
        <p:nvGrpSpPr>
          <p:cNvPr id="108" name="Group 107">
            <a:extLst>
              <a:ext uri="{FF2B5EF4-FFF2-40B4-BE49-F238E27FC236}">
                <a16:creationId xmlns:a16="http://schemas.microsoft.com/office/drawing/2014/main" id="{770B126A-C328-D40D-0711-55A96C59428C}"/>
              </a:ext>
            </a:extLst>
          </p:cNvPr>
          <p:cNvGrpSpPr/>
          <p:nvPr/>
        </p:nvGrpSpPr>
        <p:grpSpPr>
          <a:xfrm>
            <a:off x="8680235" y="1780997"/>
            <a:ext cx="2795999" cy="2284119"/>
            <a:chOff x="8680235" y="1780997"/>
            <a:chExt cx="2795999" cy="2284119"/>
          </a:xfrm>
        </p:grpSpPr>
        <p:sp>
          <p:nvSpPr>
            <p:cNvPr id="11" name="Rectangle 10">
              <a:extLst>
                <a:ext uri="{FF2B5EF4-FFF2-40B4-BE49-F238E27FC236}">
                  <a16:creationId xmlns:a16="http://schemas.microsoft.com/office/drawing/2014/main" id="{6C468690-7DE2-5B71-CF21-C34B00F2ED5A}"/>
                </a:ext>
              </a:extLst>
            </p:cNvPr>
            <p:cNvSpPr/>
            <p:nvPr/>
          </p:nvSpPr>
          <p:spPr>
            <a:xfrm>
              <a:off x="9019369" y="2124927"/>
              <a:ext cx="2456865" cy="1940189"/>
            </a:xfrm>
            <a:prstGeom prst="rect">
              <a:avLst/>
            </a:prstGeom>
            <a:solidFill>
              <a:schemeClr val="bg1"/>
            </a:solidFill>
            <a:ln w="19050">
              <a:solidFill>
                <a:srgbClr val="CBE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AA5D3C85-B85E-A856-5121-C48B1DD721A5}"/>
                </a:ext>
              </a:extLst>
            </p:cNvPr>
            <p:cNvGrpSpPr/>
            <p:nvPr/>
          </p:nvGrpSpPr>
          <p:grpSpPr>
            <a:xfrm>
              <a:off x="8680235" y="1780997"/>
              <a:ext cx="738576" cy="900678"/>
              <a:chOff x="2513282" y="5048942"/>
              <a:chExt cx="914089" cy="1114708"/>
            </a:xfrm>
          </p:grpSpPr>
          <p:sp>
            <p:nvSpPr>
              <p:cNvPr id="65" name="Rectangle 64">
                <a:extLst>
                  <a:ext uri="{FF2B5EF4-FFF2-40B4-BE49-F238E27FC236}">
                    <a16:creationId xmlns:a16="http://schemas.microsoft.com/office/drawing/2014/main" id="{621901C1-F8CA-387D-F462-1FABC9C497E2}"/>
                  </a:ext>
                </a:extLst>
              </p:cNvPr>
              <p:cNvSpPr/>
              <p:nvPr/>
            </p:nvSpPr>
            <p:spPr>
              <a:xfrm>
                <a:off x="2513282" y="5249562"/>
                <a:ext cx="914089" cy="914088"/>
              </a:xfrm>
              <a:prstGeom prst="rect">
                <a:avLst/>
              </a:prstGeom>
              <a:solidFill>
                <a:srgbClr val="F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7CB75C78-BBD7-8AC3-5777-DA511EBA5F33}"/>
                  </a:ext>
                </a:extLst>
              </p:cNvPr>
              <p:cNvSpPr txBox="1"/>
              <p:nvPr/>
            </p:nvSpPr>
            <p:spPr>
              <a:xfrm>
                <a:off x="2639882" y="5048942"/>
                <a:ext cx="541945" cy="979715"/>
              </a:xfrm>
              <a:prstGeom prst="rect">
                <a:avLst/>
              </a:prstGeom>
            </p:spPr>
            <p:txBody>
              <a:bodyPr vert="horz" lIns="91440" tIns="45720" rIns="91440" bIns="45720" rtlCol="0" anchor="b">
                <a:noAutofit/>
              </a:bodyPr>
              <a:lstStyle>
                <a:defPPr>
                  <a:defRPr lang="en-US"/>
                </a:defPPr>
                <a:lvl1pPr marR="0" lvl="0" indent="0" fontAlgn="auto">
                  <a:lnSpc>
                    <a:spcPct val="85000"/>
                  </a:lnSpc>
                  <a:spcBef>
                    <a:spcPct val="0"/>
                  </a:spcBef>
                  <a:spcAft>
                    <a:spcPts val="0"/>
                  </a:spcAft>
                  <a:buClrTx/>
                  <a:buSzTx/>
                  <a:buFontTx/>
                  <a:buNone/>
                  <a:tabLst/>
                  <a:defRPr kumimoji="0" sz="2400" b="1" i="0" u="none" strike="noStrike" cap="none" spc="0" normalizeH="0" baseline="0">
                    <a:ln>
                      <a:noFill/>
                    </a:ln>
                    <a:solidFill>
                      <a:srgbClr val="00685E"/>
                    </a:solidFill>
                    <a:effectLst/>
                    <a:uLnTx/>
                    <a:uFillTx/>
                    <a:latin typeface="Georgia" panose="02040502050405020303" pitchFamily="18" charset="0"/>
                    <a:ea typeface="+mj-ea"/>
                    <a:cs typeface="+mj-cs"/>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685E"/>
                    </a:solidFill>
                    <a:effectLst/>
                    <a:uLnTx/>
                    <a:uFillTx/>
                    <a:latin typeface="Georgia" panose="02040502050405020303" pitchFamily="18" charset="0"/>
                    <a:ea typeface="+mj-ea"/>
                    <a:cs typeface="+mj-cs"/>
                  </a:rPr>
                  <a:t>4</a:t>
                </a:r>
              </a:p>
            </p:txBody>
          </p:sp>
        </p:grpSp>
        <p:sp>
          <p:nvSpPr>
            <p:cNvPr id="101" name="TextBox 100">
              <a:extLst>
                <a:ext uri="{FF2B5EF4-FFF2-40B4-BE49-F238E27FC236}">
                  <a16:creationId xmlns:a16="http://schemas.microsoft.com/office/drawing/2014/main" id="{7894D6E3-3DE2-8BEB-61D6-4569443E1FF0}"/>
                </a:ext>
              </a:extLst>
            </p:cNvPr>
            <p:cNvSpPr txBox="1"/>
            <p:nvPr/>
          </p:nvSpPr>
          <p:spPr>
            <a:xfrm>
              <a:off x="9158660" y="2486736"/>
              <a:ext cx="2210105" cy="1299263"/>
            </a:xfrm>
            <a:prstGeom prst="rect">
              <a:avLst/>
            </a:prstGeom>
          </p:spPr>
          <p:txBody>
            <a:bodyPr vert="horz" lIns="91440" tIns="45720" rIns="91440" bIns="45720" rtlCol="0" anchor="ctr">
              <a:noAutofit/>
            </a:bodyPr>
            <a:lstStyle>
              <a:defPPr>
                <a:defRPr lang="en-US"/>
              </a:defPPr>
              <a:lvl1pPr marR="0" lvl="0" indent="0" fontAlgn="auto">
                <a:lnSpc>
                  <a:spcPct val="85000"/>
                </a:lnSpc>
                <a:spcBef>
                  <a:spcPct val="0"/>
                </a:spcBef>
                <a:spcAft>
                  <a:spcPts val="0"/>
                </a:spcAft>
                <a:buClrTx/>
                <a:buSzTx/>
                <a:buFontTx/>
                <a:buNone/>
                <a:tabLst/>
                <a:defRPr kumimoji="0" sz="2400" b="1" i="0" u="none" strike="noStrike" cap="none" spc="0" normalizeH="0" baseline="0">
                  <a:ln>
                    <a:noFill/>
                  </a:ln>
                  <a:solidFill>
                    <a:srgbClr val="00685E"/>
                  </a:solidFill>
                  <a:effectLst/>
                  <a:uLnTx/>
                  <a:uFillTx/>
                  <a:latin typeface="Georgia" panose="02040502050405020303" pitchFamily="18" charset="0"/>
                  <a:ea typeface="+mj-ea"/>
                  <a:cs typeface="+mj-cs"/>
                </a:defRPr>
              </a:lvl1pPr>
            </a:lstStyle>
            <a:p>
              <a:pPr marL="14288" marR="0" lvl="1"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From what </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sources/</a:t>
              </a:r>
              <a:b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b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resources? </a:t>
              </a:r>
            </a:p>
          </p:txBody>
        </p:sp>
      </p:grpSp>
      <p:grpSp>
        <p:nvGrpSpPr>
          <p:cNvPr id="109" name="Group 108">
            <a:extLst>
              <a:ext uri="{FF2B5EF4-FFF2-40B4-BE49-F238E27FC236}">
                <a16:creationId xmlns:a16="http://schemas.microsoft.com/office/drawing/2014/main" id="{EAC772F1-E075-14DE-8F6F-8E6B5C051909}"/>
              </a:ext>
            </a:extLst>
          </p:cNvPr>
          <p:cNvGrpSpPr/>
          <p:nvPr/>
        </p:nvGrpSpPr>
        <p:grpSpPr>
          <a:xfrm>
            <a:off x="303018" y="4166856"/>
            <a:ext cx="2785219" cy="2249573"/>
            <a:chOff x="303018" y="4166856"/>
            <a:chExt cx="2785219" cy="2249573"/>
          </a:xfrm>
        </p:grpSpPr>
        <p:sp>
          <p:nvSpPr>
            <p:cNvPr id="76" name="Rectangle 75">
              <a:extLst>
                <a:ext uri="{FF2B5EF4-FFF2-40B4-BE49-F238E27FC236}">
                  <a16:creationId xmlns:a16="http://schemas.microsoft.com/office/drawing/2014/main" id="{7B375108-535E-81D7-33E0-3340605DD645}"/>
                </a:ext>
              </a:extLst>
            </p:cNvPr>
            <p:cNvSpPr/>
            <p:nvPr/>
          </p:nvSpPr>
          <p:spPr>
            <a:xfrm>
              <a:off x="631372" y="4476240"/>
              <a:ext cx="2456865" cy="1940189"/>
            </a:xfrm>
            <a:prstGeom prst="rect">
              <a:avLst/>
            </a:prstGeom>
            <a:solidFill>
              <a:schemeClr val="bg1"/>
            </a:solidFill>
            <a:ln w="19050">
              <a:solidFill>
                <a:srgbClr val="CBE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2876E794-EBDF-7B65-F456-2BAFF0F2BE91}"/>
                </a:ext>
              </a:extLst>
            </p:cNvPr>
            <p:cNvGrpSpPr/>
            <p:nvPr/>
          </p:nvGrpSpPr>
          <p:grpSpPr>
            <a:xfrm>
              <a:off x="303018" y="4166856"/>
              <a:ext cx="738576" cy="866114"/>
              <a:chOff x="2513282" y="5091716"/>
              <a:chExt cx="914089" cy="1071934"/>
            </a:xfrm>
          </p:grpSpPr>
          <p:sp>
            <p:nvSpPr>
              <p:cNvPr id="81" name="Rectangle 80">
                <a:extLst>
                  <a:ext uri="{FF2B5EF4-FFF2-40B4-BE49-F238E27FC236}">
                    <a16:creationId xmlns:a16="http://schemas.microsoft.com/office/drawing/2014/main" id="{D05E8C4B-DB53-E06F-DEC6-3CFC10E26645}"/>
                  </a:ext>
                </a:extLst>
              </p:cNvPr>
              <p:cNvSpPr/>
              <p:nvPr/>
            </p:nvSpPr>
            <p:spPr>
              <a:xfrm>
                <a:off x="2513282" y="5249562"/>
                <a:ext cx="914089" cy="914088"/>
              </a:xfrm>
              <a:prstGeom prst="rect">
                <a:avLst/>
              </a:prstGeom>
              <a:solidFill>
                <a:srgbClr val="F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3E35E6B-7CBF-FE06-7FCC-E5C34B346CBE}"/>
                  </a:ext>
                </a:extLst>
              </p:cNvPr>
              <p:cNvSpPr txBox="1"/>
              <p:nvPr/>
            </p:nvSpPr>
            <p:spPr>
              <a:xfrm>
                <a:off x="2637520" y="5091716"/>
                <a:ext cx="541945" cy="979715"/>
              </a:xfrm>
              <a:prstGeom prst="rect">
                <a:avLst/>
              </a:prstGeom>
            </p:spPr>
            <p:txBody>
              <a:bodyPr vert="horz" lIns="91440" tIns="45720" rIns="91440" bIns="45720" rtlCol="0" anchor="b">
                <a:noAutofit/>
              </a:bodyPr>
              <a:lstStyle>
                <a:defPPr>
                  <a:defRPr lang="en-US"/>
                </a:defPPr>
                <a:lvl1pPr marR="0" lvl="0" indent="0" fontAlgn="auto">
                  <a:lnSpc>
                    <a:spcPct val="85000"/>
                  </a:lnSpc>
                  <a:spcBef>
                    <a:spcPct val="0"/>
                  </a:spcBef>
                  <a:spcAft>
                    <a:spcPts val="0"/>
                  </a:spcAft>
                  <a:buClrTx/>
                  <a:buSzTx/>
                  <a:buFontTx/>
                  <a:buNone/>
                  <a:tabLst/>
                  <a:defRPr kumimoji="0" sz="2400" b="1" i="0" u="none" strike="noStrike" cap="none" spc="0" normalizeH="0" baseline="0">
                    <a:ln>
                      <a:noFill/>
                    </a:ln>
                    <a:solidFill>
                      <a:srgbClr val="00685E"/>
                    </a:solidFill>
                    <a:effectLst/>
                    <a:uLnTx/>
                    <a:uFillTx/>
                    <a:latin typeface="Georgia" panose="02040502050405020303" pitchFamily="18" charset="0"/>
                    <a:ea typeface="+mj-ea"/>
                    <a:cs typeface="+mj-cs"/>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685E"/>
                    </a:solidFill>
                    <a:effectLst/>
                    <a:uLnTx/>
                    <a:uFillTx/>
                    <a:latin typeface="Georgia" panose="02040502050405020303" pitchFamily="18" charset="0"/>
                    <a:ea typeface="+mj-ea"/>
                    <a:cs typeface="+mj-cs"/>
                  </a:rPr>
                  <a:t>5</a:t>
                </a:r>
              </a:p>
            </p:txBody>
          </p:sp>
        </p:grpSp>
        <p:sp>
          <p:nvSpPr>
            <p:cNvPr id="102" name="TextBox 101">
              <a:extLst>
                <a:ext uri="{FF2B5EF4-FFF2-40B4-BE49-F238E27FC236}">
                  <a16:creationId xmlns:a16="http://schemas.microsoft.com/office/drawing/2014/main" id="{4D14190B-D8A0-F35C-CD67-253658779639}"/>
                </a:ext>
              </a:extLst>
            </p:cNvPr>
            <p:cNvSpPr txBox="1"/>
            <p:nvPr/>
          </p:nvSpPr>
          <p:spPr>
            <a:xfrm>
              <a:off x="754751" y="4794462"/>
              <a:ext cx="2210105" cy="1299263"/>
            </a:xfrm>
            <a:prstGeom prst="rect">
              <a:avLst/>
            </a:prstGeom>
          </p:spPr>
          <p:txBody>
            <a:bodyPr vert="horz" lIns="91440" tIns="45720" rIns="91440" bIns="45720" rtlCol="0" anchor="ctr">
              <a:noAutofit/>
            </a:bodyPr>
            <a:lstStyle>
              <a:defPPr>
                <a:defRPr lang="en-US"/>
              </a:defPPr>
              <a:lvl1pPr marR="0" lvl="0" indent="0" fontAlgn="auto">
                <a:lnSpc>
                  <a:spcPct val="85000"/>
                </a:lnSpc>
                <a:spcBef>
                  <a:spcPct val="0"/>
                </a:spcBef>
                <a:spcAft>
                  <a:spcPts val="0"/>
                </a:spcAft>
                <a:buClrTx/>
                <a:buSzTx/>
                <a:buFontTx/>
                <a:buNone/>
                <a:tabLst/>
                <a:defRPr kumimoji="0" sz="2400" b="1" i="0" u="none" strike="noStrike" cap="none" spc="0" normalizeH="0" baseline="0">
                  <a:ln>
                    <a:noFill/>
                  </a:ln>
                  <a:solidFill>
                    <a:srgbClr val="00685E"/>
                  </a:solidFill>
                  <a:effectLst/>
                  <a:uLnTx/>
                  <a:uFillTx/>
                  <a:latin typeface="Georgia" panose="02040502050405020303" pitchFamily="18" charset="0"/>
                  <a:ea typeface="+mj-ea"/>
                  <a:cs typeface="+mj-cs"/>
                </a:defRPr>
              </a:lvl1pPr>
            </a:lstStyle>
            <a:p>
              <a:pPr marL="14288" marR="0" lvl="1"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Information </a:t>
              </a:r>
              <a:br>
                <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b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for whom?</a:t>
              </a:r>
            </a:p>
          </p:txBody>
        </p:sp>
      </p:grpSp>
      <p:grpSp>
        <p:nvGrpSpPr>
          <p:cNvPr id="110" name="Group 109">
            <a:extLst>
              <a:ext uri="{FF2B5EF4-FFF2-40B4-BE49-F238E27FC236}">
                <a16:creationId xmlns:a16="http://schemas.microsoft.com/office/drawing/2014/main" id="{C03E764F-B679-0EDE-9BB3-BC808D6169FB}"/>
              </a:ext>
            </a:extLst>
          </p:cNvPr>
          <p:cNvGrpSpPr/>
          <p:nvPr/>
        </p:nvGrpSpPr>
        <p:grpSpPr>
          <a:xfrm>
            <a:off x="3088237" y="4261237"/>
            <a:ext cx="2795999" cy="2155192"/>
            <a:chOff x="3088237" y="4261237"/>
            <a:chExt cx="2795999" cy="2155192"/>
          </a:xfrm>
        </p:grpSpPr>
        <p:sp>
          <p:nvSpPr>
            <p:cNvPr id="77" name="Rectangle 76">
              <a:extLst>
                <a:ext uri="{FF2B5EF4-FFF2-40B4-BE49-F238E27FC236}">
                  <a16:creationId xmlns:a16="http://schemas.microsoft.com/office/drawing/2014/main" id="{63FCC70A-0BEE-54BA-79F6-881987309347}"/>
                </a:ext>
              </a:extLst>
            </p:cNvPr>
            <p:cNvSpPr/>
            <p:nvPr/>
          </p:nvSpPr>
          <p:spPr>
            <a:xfrm>
              <a:off x="3427371" y="4476240"/>
              <a:ext cx="2456865" cy="1940189"/>
            </a:xfrm>
            <a:prstGeom prst="rect">
              <a:avLst/>
            </a:prstGeom>
            <a:solidFill>
              <a:schemeClr val="bg1"/>
            </a:solidFill>
            <a:ln w="19050">
              <a:solidFill>
                <a:srgbClr val="CBE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06078C05-1A6E-D866-C6BF-A27D17FEC6F5}"/>
                </a:ext>
              </a:extLst>
            </p:cNvPr>
            <p:cNvGrpSpPr/>
            <p:nvPr/>
          </p:nvGrpSpPr>
          <p:grpSpPr>
            <a:xfrm>
              <a:off x="3088237" y="4261237"/>
              <a:ext cx="738576" cy="791602"/>
              <a:chOff x="2513282" y="5208521"/>
              <a:chExt cx="914089" cy="979715"/>
            </a:xfrm>
          </p:grpSpPr>
          <p:sp>
            <p:nvSpPr>
              <p:cNvPr id="84" name="Rectangle 83">
                <a:extLst>
                  <a:ext uri="{FF2B5EF4-FFF2-40B4-BE49-F238E27FC236}">
                    <a16:creationId xmlns:a16="http://schemas.microsoft.com/office/drawing/2014/main" id="{90DF10A9-2B46-66E6-8C80-17B96EFC9A50}"/>
                  </a:ext>
                </a:extLst>
              </p:cNvPr>
              <p:cNvSpPr/>
              <p:nvPr/>
            </p:nvSpPr>
            <p:spPr>
              <a:xfrm>
                <a:off x="2513282" y="5249562"/>
                <a:ext cx="914089" cy="914088"/>
              </a:xfrm>
              <a:prstGeom prst="rect">
                <a:avLst/>
              </a:prstGeom>
              <a:solidFill>
                <a:srgbClr val="F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AA7FCA0A-2515-8D7A-DA32-EF415C096957}"/>
                  </a:ext>
                </a:extLst>
              </p:cNvPr>
              <p:cNvSpPr txBox="1"/>
              <p:nvPr/>
            </p:nvSpPr>
            <p:spPr>
              <a:xfrm>
                <a:off x="2633988" y="5208521"/>
                <a:ext cx="541945" cy="979715"/>
              </a:xfrm>
              <a:prstGeom prst="rect">
                <a:avLst/>
              </a:prstGeom>
            </p:spPr>
            <p:txBody>
              <a:bodyPr vert="horz" lIns="91440" tIns="45720" rIns="91440" bIns="45720" rtlCol="0" anchor="b">
                <a:noAutofit/>
              </a:bodyPr>
              <a:lstStyle>
                <a:defPPr>
                  <a:defRPr lang="en-US"/>
                </a:defPPr>
                <a:lvl1pPr marR="0" lvl="0" indent="0" fontAlgn="auto">
                  <a:lnSpc>
                    <a:spcPct val="85000"/>
                  </a:lnSpc>
                  <a:spcBef>
                    <a:spcPct val="0"/>
                  </a:spcBef>
                  <a:spcAft>
                    <a:spcPts val="0"/>
                  </a:spcAft>
                  <a:buClrTx/>
                  <a:buSzTx/>
                  <a:buFontTx/>
                  <a:buNone/>
                  <a:tabLst/>
                  <a:defRPr kumimoji="0" sz="2400" b="1" i="0" u="none" strike="noStrike" cap="none" spc="0" normalizeH="0" baseline="0">
                    <a:ln>
                      <a:noFill/>
                    </a:ln>
                    <a:solidFill>
                      <a:srgbClr val="00685E"/>
                    </a:solidFill>
                    <a:effectLst/>
                    <a:uLnTx/>
                    <a:uFillTx/>
                    <a:latin typeface="Georgia" panose="02040502050405020303" pitchFamily="18" charset="0"/>
                    <a:ea typeface="+mj-ea"/>
                    <a:cs typeface="+mj-cs"/>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685E"/>
                    </a:solidFill>
                    <a:effectLst/>
                    <a:uLnTx/>
                    <a:uFillTx/>
                    <a:latin typeface="Georgia" panose="02040502050405020303" pitchFamily="18" charset="0"/>
                    <a:ea typeface="+mj-ea"/>
                    <a:cs typeface="+mj-cs"/>
                  </a:rPr>
                  <a:t>6</a:t>
                </a:r>
              </a:p>
            </p:txBody>
          </p:sp>
        </p:grpSp>
        <p:sp>
          <p:nvSpPr>
            <p:cNvPr id="103" name="TextBox 102">
              <a:extLst>
                <a:ext uri="{FF2B5EF4-FFF2-40B4-BE49-F238E27FC236}">
                  <a16:creationId xmlns:a16="http://schemas.microsoft.com/office/drawing/2014/main" id="{D181AA66-6505-D69F-3CA6-EB28BC175FA2}"/>
                </a:ext>
              </a:extLst>
            </p:cNvPr>
            <p:cNvSpPr txBox="1"/>
            <p:nvPr/>
          </p:nvSpPr>
          <p:spPr>
            <a:xfrm>
              <a:off x="3547312" y="4794462"/>
              <a:ext cx="2210105" cy="1299263"/>
            </a:xfrm>
            <a:prstGeom prst="rect">
              <a:avLst/>
            </a:prstGeom>
          </p:spPr>
          <p:txBody>
            <a:bodyPr vert="horz" lIns="91440" tIns="45720" rIns="91440" bIns="45720" rtlCol="0" anchor="ctr">
              <a:noAutofit/>
            </a:bodyPr>
            <a:lstStyle>
              <a:defPPr>
                <a:defRPr lang="en-US"/>
              </a:defPPr>
              <a:lvl1pPr marR="0" lvl="0" indent="0" fontAlgn="auto">
                <a:lnSpc>
                  <a:spcPct val="85000"/>
                </a:lnSpc>
                <a:spcBef>
                  <a:spcPct val="0"/>
                </a:spcBef>
                <a:spcAft>
                  <a:spcPts val="0"/>
                </a:spcAft>
                <a:buClrTx/>
                <a:buSzTx/>
                <a:buFontTx/>
                <a:buNone/>
                <a:tabLst/>
                <a:defRPr kumimoji="0" sz="2400" b="1" i="0" u="none" strike="noStrike" cap="none" spc="0" normalizeH="0" baseline="0">
                  <a:ln>
                    <a:noFill/>
                  </a:ln>
                  <a:solidFill>
                    <a:srgbClr val="00685E"/>
                  </a:solidFill>
                  <a:effectLst/>
                  <a:uLnTx/>
                  <a:uFillTx/>
                  <a:latin typeface="Georgia" panose="02040502050405020303" pitchFamily="18" charset="0"/>
                  <a:ea typeface="+mj-ea"/>
                  <a:cs typeface="+mj-cs"/>
                </a:defRPr>
              </a:lvl1pPr>
            </a:lstStyle>
            <a:p>
              <a:pPr marL="14288" marR="0" lvl="1"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Provided in </a:t>
              </a:r>
              <a:br>
                <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b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what way and</a:t>
              </a:r>
              <a:b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b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 in what form</a:t>
              </a:r>
              <a:r>
                <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a:t>
              </a:r>
              <a:endPar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endParaRPr>
            </a:p>
          </p:txBody>
        </p:sp>
      </p:grpSp>
      <p:grpSp>
        <p:nvGrpSpPr>
          <p:cNvPr id="111" name="Group 110">
            <a:extLst>
              <a:ext uri="{FF2B5EF4-FFF2-40B4-BE49-F238E27FC236}">
                <a16:creationId xmlns:a16="http://schemas.microsoft.com/office/drawing/2014/main" id="{ADE026C2-AEA6-80D9-9336-B90D1BF440BA}"/>
              </a:ext>
            </a:extLst>
          </p:cNvPr>
          <p:cNvGrpSpPr/>
          <p:nvPr/>
        </p:nvGrpSpPr>
        <p:grpSpPr>
          <a:xfrm>
            <a:off x="5884236" y="4132310"/>
            <a:ext cx="2795999" cy="2284119"/>
            <a:chOff x="5884236" y="4132310"/>
            <a:chExt cx="2795999" cy="2284119"/>
          </a:xfrm>
        </p:grpSpPr>
        <p:sp>
          <p:nvSpPr>
            <p:cNvPr id="78" name="Rectangle 77">
              <a:extLst>
                <a:ext uri="{FF2B5EF4-FFF2-40B4-BE49-F238E27FC236}">
                  <a16:creationId xmlns:a16="http://schemas.microsoft.com/office/drawing/2014/main" id="{D818EBCD-0FC8-C1AA-53C9-0F0590015328}"/>
                </a:ext>
              </a:extLst>
            </p:cNvPr>
            <p:cNvSpPr/>
            <p:nvPr/>
          </p:nvSpPr>
          <p:spPr>
            <a:xfrm>
              <a:off x="6223370" y="4476240"/>
              <a:ext cx="2456865" cy="1940189"/>
            </a:xfrm>
            <a:prstGeom prst="rect">
              <a:avLst/>
            </a:prstGeom>
            <a:solidFill>
              <a:schemeClr val="bg1"/>
            </a:solidFill>
            <a:ln w="19050">
              <a:solidFill>
                <a:srgbClr val="CBE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6" name="Group 85">
              <a:extLst>
                <a:ext uri="{FF2B5EF4-FFF2-40B4-BE49-F238E27FC236}">
                  <a16:creationId xmlns:a16="http://schemas.microsoft.com/office/drawing/2014/main" id="{2E3F5690-FE79-BAD0-C194-3A19F49F39FC}"/>
                </a:ext>
              </a:extLst>
            </p:cNvPr>
            <p:cNvGrpSpPr/>
            <p:nvPr/>
          </p:nvGrpSpPr>
          <p:grpSpPr>
            <a:xfrm>
              <a:off x="5884236" y="4132310"/>
              <a:ext cx="738576" cy="900678"/>
              <a:chOff x="2513282" y="5048942"/>
              <a:chExt cx="914089" cy="1114708"/>
            </a:xfrm>
          </p:grpSpPr>
          <p:sp>
            <p:nvSpPr>
              <p:cNvPr id="87" name="Rectangle 86">
                <a:extLst>
                  <a:ext uri="{FF2B5EF4-FFF2-40B4-BE49-F238E27FC236}">
                    <a16:creationId xmlns:a16="http://schemas.microsoft.com/office/drawing/2014/main" id="{717E4720-DD1E-CB7C-8B32-D5093E770DE2}"/>
                  </a:ext>
                </a:extLst>
              </p:cNvPr>
              <p:cNvSpPr/>
              <p:nvPr/>
            </p:nvSpPr>
            <p:spPr>
              <a:xfrm>
                <a:off x="2513282" y="5249562"/>
                <a:ext cx="914089" cy="914088"/>
              </a:xfrm>
              <a:prstGeom prst="rect">
                <a:avLst/>
              </a:prstGeom>
              <a:solidFill>
                <a:srgbClr val="F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3CEA57B3-7F26-74D5-965C-2B0317B5F99F}"/>
                  </a:ext>
                </a:extLst>
              </p:cNvPr>
              <p:cNvSpPr txBox="1"/>
              <p:nvPr/>
            </p:nvSpPr>
            <p:spPr>
              <a:xfrm>
                <a:off x="2652598" y="5048942"/>
                <a:ext cx="541945" cy="979715"/>
              </a:xfrm>
              <a:prstGeom prst="rect">
                <a:avLst/>
              </a:prstGeom>
            </p:spPr>
            <p:txBody>
              <a:bodyPr vert="horz" lIns="91440" tIns="45720" rIns="91440" bIns="45720" rtlCol="0" anchor="b">
                <a:noAutofit/>
              </a:bodyPr>
              <a:lstStyle>
                <a:defPPr>
                  <a:defRPr lang="en-US"/>
                </a:defPPr>
                <a:lvl1pPr marR="0" lvl="0" indent="0" fontAlgn="auto">
                  <a:lnSpc>
                    <a:spcPct val="85000"/>
                  </a:lnSpc>
                  <a:spcBef>
                    <a:spcPct val="0"/>
                  </a:spcBef>
                  <a:spcAft>
                    <a:spcPts val="0"/>
                  </a:spcAft>
                  <a:buClrTx/>
                  <a:buSzTx/>
                  <a:buFontTx/>
                  <a:buNone/>
                  <a:tabLst/>
                  <a:defRPr kumimoji="0" sz="2400" b="1" i="0" u="none" strike="noStrike" cap="none" spc="0" normalizeH="0" baseline="0">
                    <a:ln>
                      <a:noFill/>
                    </a:ln>
                    <a:solidFill>
                      <a:srgbClr val="00685E"/>
                    </a:solidFill>
                    <a:effectLst/>
                    <a:uLnTx/>
                    <a:uFillTx/>
                    <a:latin typeface="Georgia" panose="02040502050405020303" pitchFamily="18" charset="0"/>
                    <a:ea typeface="+mj-ea"/>
                    <a:cs typeface="+mj-cs"/>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685E"/>
                    </a:solidFill>
                    <a:effectLst/>
                    <a:uLnTx/>
                    <a:uFillTx/>
                    <a:latin typeface="Georgia" panose="02040502050405020303" pitchFamily="18" charset="0"/>
                    <a:ea typeface="+mj-ea"/>
                    <a:cs typeface="+mj-cs"/>
                  </a:rPr>
                  <a:t>7</a:t>
                </a:r>
              </a:p>
            </p:txBody>
          </p:sp>
        </p:grpSp>
        <p:sp>
          <p:nvSpPr>
            <p:cNvPr id="104" name="TextBox 103">
              <a:extLst>
                <a:ext uri="{FF2B5EF4-FFF2-40B4-BE49-F238E27FC236}">
                  <a16:creationId xmlns:a16="http://schemas.microsoft.com/office/drawing/2014/main" id="{5DB1F1A8-632C-34C1-BA4D-5AA0065DDDC1}"/>
                </a:ext>
              </a:extLst>
            </p:cNvPr>
            <p:cNvSpPr txBox="1"/>
            <p:nvPr/>
          </p:nvSpPr>
          <p:spPr>
            <a:xfrm>
              <a:off x="6322387" y="4794462"/>
              <a:ext cx="2254528" cy="1299263"/>
            </a:xfrm>
            <a:prstGeom prst="rect">
              <a:avLst/>
            </a:prstGeom>
          </p:spPr>
          <p:txBody>
            <a:bodyPr vert="horz" lIns="91440" tIns="45720" rIns="91440" bIns="45720" rtlCol="0" anchor="ctr">
              <a:noAutofit/>
            </a:bodyPr>
            <a:lstStyle>
              <a:defPPr>
                <a:defRPr lang="en-US"/>
              </a:defPPr>
              <a:lvl1pPr marR="0" lvl="0" indent="0" fontAlgn="auto">
                <a:lnSpc>
                  <a:spcPct val="85000"/>
                </a:lnSpc>
                <a:spcBef>
                  <a:spcPct val="0"/>
                </a:spcBef>
                <a:spcAft>
                  <a:spcPts val="0"/>
                </a:spcAft>
                <a:buClrTx/>
                <a:buSzTx/>
                <a:buFontTx/>
                <a:buNone/>
                <a:tabLst/>
                <a:defRPr kumimoji="0" sz="2400" b="1" i="0" u="none" strike="noStrike" cap="none" spc="0" normalizeH="0" baseline="0">
                  <a:ln>
                    <a:noFill/>
                  </a:ln>
                  <a:solidFill>
                    <a:srgbClr val="00685E"/>
                  </a:solidFill>
                  <a:effectLst/>
                  <a:uLnTx/>
                  <a:uFillTx/>
                  <a:latin typeface="Georgia" panose="02040502050405020303" pitchFamily="18" charset="0"/>
                  <a:ea typeface="+mj-ea"/>
                  <a:cs typeface="+mj-cs"/>
                </a:defRPr>
              </a:lvl1pPr>
            </a:lstStyle>
            <a:p>
              <a:pPr marL="14288" marR="0" lvl="1"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To engage individuals/groups to </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Roboto" panose="02000000000000000000" pitchFamily="2" charset="0"/>
                  <a:cs typeface="+mn-cs"/>
                </a:rPr>
                <a:t>facilitate use.</a:t>
              </a:r>
            </a:p>
          </p:txBody>
        </p:sp>
      </p:grpSp>
      <p:sp>
        <p:nvSpPr>
          <p:cNvPr id="4" name="Slide Number Placeholder 5">
            <a:extLst>
              <a:ext uri="{FF2B5EF4-FFF2-40B4-BE49-F238E27FC236}">
                <a16:creationId xmlns:a16="http://schemas.microsoft.com/office/drawing/2014/main" id="{582F7896-B4DB-982B-2466-CB2E1A661763}"/>
              </a:ext>
            </a:extLst>
          </p:cNvPr>
          <p:cNvSpPr txBox="1">
            <a:spLocks/>
          </p:cNvSpPr>
          <p:nvPr/>
        </p:nvSpPr>
        <p:spPr>
          <a:xfrm>
            <a:off x="11525820" y="274204"/>
            <a:ext cx="666180" cy="365125"/>
          </a:xfrm>
          <a:prstGeom prst="rect">
            <a:avLst/>
          </a:prstGeom>
        </p:spPr>
        <p:txBody>
          <a:bodyPr vert="horz" lIns="91440" tIns="45720" rIns="91440" bIns="45720" rtlCol="0" anchor="ctr"/>
          <a:lstStyle>
            <a:defPPr>
              <a:defRPr lang="en-US"/>
            </a:defPPr>
            <a:lvl1pPr marL="0" algn="l" defTabSz="914400" rtl="0" eaLnBrk="1" latinLnBrk="0" hangingPunct="1">
              <a:defRPr sz="2400" b="1" i="0" kern="1200">
                <a:solidFill>
                  <a:schemeClr val="tx2"/>
                </a:solidFill>
                <a:latin typeface="Georgia" panose="0204050205040502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F522663-B427-DC4E-9A18-674CF3BC3B29}" type="slidenum">
              <a:rPr kumimoji="0" lang="en-US" sz="2400" b="1" i="0" u="none" strike="noStrike" kern="1200" cap="none" spc="0" normalizeH="0" baseline="0" noProof="0" smtClean="0">
                <a:ln>
                  <a:noFill/>
                </a:ln>
                <a:solidFill>
                  <a:prstClr val="white"/>
                </a:solidFill>
                <a:effectLst/>
                <a:uLnTx/>
                <a:uFillTx/>
                <a:latin typeface="Georgia" panose="02040502050405020303"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24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3" name="TextBox 2">
            <a:extLst>
              <a:ext uri="{FF2B5EF4-FFF2-40B4-BE49-F238E27FC236}">
                <a16:creationId xmlns:a16="http://schemas.microsoft.com/office/drawing/2014/main" id="{48DB27C8-E678-684C-55D6-CC2C05DFEC7A}"/>
              </a:ext>
            </a:extLst>
          </p:cNvPr>
          <p:cNvSpPr txBox="1"/>
          <p:nvPr/>
        </p:nvSpPr>
        <p:spPr>
          <a:xfrm>
            <a:off x="174958" y="6330575"/>
            <a:ext cx="2367117" cy="349802"/>
          </a:xfrm>
          <a:prstGeom prst="rect">
            <a:avLst/>
          </a:prstGeom>
        </p:spPr>
        <p:txBody>
          <a:bodyPr vert="horz" lIns="91440" tIns="45720" rIns="91440" bIns="45720" rtlCol="0" anchor="b">
            <a:noAutofit/>
          </a:bodyPr>
          <a:lstStyle>
            <a:defPPr>
              <a:defRPr lang="en-US"/>
            </a:defPPr>
            <a:lvl1pPr marR="0" lvl="0" indent="0" fontAlgn="auto">
              <a:lnSpc>
                <a:spcPct val="85000"/>
              </a:lnSpc>
              <a:spcBef>
                <a:spcPct val="0"/>
              </a:spcBef>
              <a:spcAft>
                <a:spcPts val="0"/>
              </a:spcAft>
              <a:buClrTx/>
              <a:buSzTx/>
              <a:buFontTx/>
              <a:buNone/>
              <a:tabLst/>
              <a:defRPr kumimoji="0" sz="2400" b="1" i="0" u="none" strike="noStrike" cap="none" spc="0" normalizeH="0" baseline="0">
                <a:ln>
                  <a:noFill/>
                </a:ln>
                <a:solidFill>
                  <a:srgbClr val="00685E"/>
                </a:solidFill>
                <a:effectLst/>
                <a:uLnTx/>
                <a:uFillTx/>
                <a:latin typeface="Georgia" panose="02040502050405020303" pitchFamily="18" charset="0"/>
                <a:ea typeface="+mj-ea"/>
                <a:cs typeface="+mj-cs"/>
              </a:defRPr>
            </a:lvl1pPr>
          </a:lstStyle>
          <a:p>
            <a:pPr marL="14288" marR="0" lvl="1"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F48"/>
                </a:solidFill>
                <a:effectLst/>
                <a:uLnTx/>
                <a:uFillTx/>
                <a:latin typeface="Arial" panose="020B0604020202020204" pitchFamily="34" charset="0"/>
                <a:ea typeface="Roboto" panose="02000000000000000000" pitchFamily="2" charset="0"/>
                <a:cs typeface="+mn-cs"/>
              </a:rPr>
              <a:t>© Nuventive 2023. All rights reserved</a:t>
            </a:r>
          </a:p>
        </p:txBody>
      </p:sp>
    </p:spTree>
    <p:extLst>
      <p:ext uri="{BB962C8B-B14F-4D97-AF65-F5344CB8AC3E}">
        <p14:creationId xmlns:p14="http://schemas.microsoft.com/office/powerpoint/2010/main" val="283048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fade">
                                      <p:cBhvr>
                                        <p:cTn id="15" dur="500"/>
                                        <p:tgtEl>
                                          <p:spTgt spid="10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500"/>
                                        <p:tgtEl>
                                          <p:spTgt spid="10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fade">
                                      <p:cBhvr>
                                        <p:cTn id="23" dur="500"/>
                                        <p:tgtEl>
                                          <p:spTgt spid="10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9"/>
                                        </p:tgtEl>
                                        <p:attrNameLst>
                                          <p:attrName>style.visibility</p:attrName>
                                        </p:attrNameLst>
                                      </p:cBhvr>
                                      <p:to>
                                        <p:strVal val="visible"/>
                                      </p:to>
                                    </p:set>
                                    <p:animEffect transition="in" filter="fade">
                                      <p:cBhvr>
                                        <p:cTn id="31" dur="500"/>
                                        <p:tgtEl>
                                          <p:spTgt spid="10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fade">
                                      <p:cBhvr>
                                        <p:cTn id="35" dur="500"/>
                                        <p:tgtEl>
                                          <p:spTgt spid="11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1"/>
                                        </p:tgtEl>
                                        <p:attrNameLst>
                                          <p:attrName>style.visibility</p:attrName>
                                        </p:attrNameLst>
                                      </p:cBhvr>
                                      <p:to>
                                        <p:strVal val="visible"/>
                                      </p:to>
                                    </p:set>
                                    <p:animEffect transition="in" filter="fade">
                                      <p:cBhvr>
                                        <p:cTn id="39" dur="500"/>
                                        <p:tgtEl>
                                          <p:spTgt spid="111"/>
                                        </p:tgtEl>
                                      </p:cBhvr>
                                    </p:animEffect>
                                  </p:childTnLst>
                                </p:cTn>
                              </p:par>
                              <p:par>
                                <p:cTn id="40" presetID="10" presetClass="entr" presetSubtype="0" fill="hold" nodeType="withEffect">
                                  <p:stCondLst>
                                    <p:cond delay="75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B021-9E47-4C04-FDDE-0F2D017499F8}"/>
              </a:ext>
            </a:extLst>
          </p:cNvPr>
          <p:cNvSpPr>
            <a:spLocks noGrp="1"/>
          </p:cNvSpPr>
          <p:nvPr>
            <p:ph type="title"/>
          </p:nvPr>
        </p:nvSpPr>
        <p:spPr/>
        <p:txBody>
          <a:bodyPr/>
          <a:lstStyle/>
          <a:p>
            <a:r>
              <a:rPr lang="en-US" dirty="0"/>
              <a:t>Instructions:</a:t>
            </a:r>
          </a:p>
        </p:txBody>
      </p:sp>
      <p:sp>
        <p:nvSpPr>
          <p:cNvPr id="3" name="Content Placeholder 2">
            <a:extLst>
              <a:ext uri="{FF2B5EF4-FFF2-40B4-BE49-F238E27FC236}">
                <a16:creationId xmlns:a16="http://schemas.microsoft.com/office/drawing/2014/main" id="{6D23BB09-983D-F08A-3836-9F6FA0216CFE}"/>
              </a:ext>
            </a:extLst>
          </p:cNvPr>
          <p:cNvSpPr>
            <a:spLocks noGrp="1"/>
          </p:cNvSpPr>
          <p:nvPr>
            <p:ph idx="1"/>
          </p:nvPr>
        </p:nvSpPr>
        <p:spPr>
          <a:xfrm>
            <a:off x="613250" y="1409075"/>
            <a:ext cx="6776091" cy="4877394"/>
          </a:xfrm>
        </p:spPr>
        <p:txBody>
          <a:bodyPr>
            <a:normAutofit fontScale="92500"/>
          </a:bodyPr>
          <a:lstStyle/>
          <a:p>
            <a:pPr marL="342900" indent="-342900">
              <a:buFont typeface="Arial" panose="020B0604020202020204" pitchFamily="34" charset="0"/>
              <a:buChar char="•"/>
            </a:pPr>
            <a:r>
              <a:rPr lang="en-US" dirty="0"/>
              <a:t>Enter your name and institution on the following slide </a:t>
            </a:r>
          </a:p>
          <a:p>
            <a:pPr marL="342900" indent="-342900">
              <a:buFont typeface="Arial" panose="020B0604020202020204" pitchFamily="34" charset="0"/>
              <a:buChar char="•"/>
            </a:pPr>
            <a:r>
              <a:rPr lang="en-US" dirty="0"/>
              <a:t>We have included blank slides that you can use as appropriate for your needs; other designs can be found by selecting “Layout” from the Home toolbar (see illustration)</a:t>
            </a:r>
          </a:p>
          <a:p>
            <a:pPr marL="342900" indent="-342900">
              <a:buFont typeface="Arial" panose="020B0604020202020204" pitchFamily="34" charset="0"/>
              <a:buChar char="•"/>
            </a:pPr>
            <a:r>
              <a:rPr lang="en-US" dirty="0"/>
              <a:t>Prepare and time your presentation (3-4 minutes and 1-2 slides in addition to the cover slide with your name) </a:t>
            </a:r>
          </a:p>
          <a:p>
            <a:pPr marL="342900" indent="-342900">
              <a:buFont typeface="Arial" panose="020B0604020202020204" pitchFamily="34" charset="0"/>
              <a:buChar char="•"/>
            </a:pPr>
            <a:r>
              <a:rPr lang="en-US" dirty="0"/>
              <a:t>Send your completed slides no later </a:t>
            </a:r>
            <a:r>
              <a:rPr lang="en-US"/>
              <a:t>than </a:t>
            </a:r>
            <a:r>
              <a:rPr lang="en-US" b="1"/>
              <a:t>Sunday </a:t>
            </a:r>
            <a:r>
              <a:rPr lang="en-US" b="1" dirty="0"/>
              <a:t>December 10  </a:t>
            </a:r>
            <a:r>
              <a:rPr lang="en-US" dirty="0"/>
              <a:t>to Amy </a:t>
            </a:r>
            <a:r>
              <a:rPr lang="en-US"/>
              <a:t>Morgan </a:t>
            </a:r>
            <a:r>
              <a:rPr lang="en-US">
                <a:hlinkClick r:id="rId2"/>
              </a:rPr>
              <a:t>amorgan</a:t>
            </a:r>
            <a:r>
              <a:rPr lang="en-US" dirty="0">
                <a:hlinkClick r:id="rId2"/>
              </a:rPr>
              <a:t>@ncci-cu.org</a:t>
            </a:r>
            <a:r>
              <a:rPr lang="en-US" dirty="0"/>
              <a:t> </a:t>
            </a:r>
          </a:p>
          <a:p>
            <a:pPr marL="342900" indent="-342900">
              <a:buFont typeface="Arial" panose="020B0604020202020204" pitchFamily="34" charset="0"/>
              <a:buChar char="•"/>
            </a:pPr>
            <a:r>
              <a:rPr lang="en-US" dirty="0"/>
              <a:t>Presentations will be assembled in alphabetical order by last name; the host will advance the slides for you</a:t>
            </a:r>
          </a:p>
          <a:p>
            <a:r>
              <a:rPr lang="en-US" dirty="0"/>
              <a:t>			Thank you! </a:t>
            </a:r>
          </a:p>
        </p:txBody>
      </p:sp>
      <p:sp>
        <p:nvSpPr>
          <p:cNvPr id="4" name="Slide Number Placeholder 3">
            <a:extLst>
              <a:ext uri="{FF2B5EF4-FFF2-40B4-BE49-F238E27FC236}">
                <a16:creationId xmlns:a16="http://schemas.microsoft.com/office/drawing/2014/main" id="{F602375B-CC4B-4B78-EC0C-2553EB250D5D}"/>
              </a:ext>
            </a:extLst>
          </p:cNvPr>
          <p:cNvSpPr>
            <a:spLocks noGrp="1"/>
          </p:cNvSpPr>
          <p:nvPr>
            <p:ph type="sldNum" sz="quarter" idx="12"/>
          </p:nvPr>
        </p:nvSpPr>
        <p:spPr/>
        <p:txBody>
          <a:bodyPr/>
          <a:lstStyle/>
          <a:p>
            <a:fld id="{0F522663-B427-DC4E-9A18-674CF3BC3B29}" type="slidenum">
              <a:rPr lang="en-US" smtClean="0"/>
              <a:pPr/>
              <a:t>2</a:t>
            </a:fld>
            <a:endParaRPr lang="en-US" dirty="0"/>
          </a:p>
        </p:txBody>
      </p:sp>
      <p:pic>
        <p:nvPicPr>
          <p:cNvPr id="5" name="Picture 4">
            <a:extLst>
              <a:ext uri="{FF2B5EF4-FFF2-40B4-BE49-F238E27FC236}">
                <a16:creationId xmlns:a16="http://schemas.microsoft.com/office/drawing/2014/main" id="{FC278521-9C17-AD7E-EEDD-3C5A0AB94F38}"/>
              </a:ext>
            </a:extLst>
          </p:cNvPr>
          <p:cNvPicPr>
            <a:picLocks noChangeAspect="1"/>
          </p:cNvPicPr>
          <p:nvPr/>
        </p:nvPicPr>
        <p:blipFill>
          <a:blip r:embed="rId3"/>
          <a:stretch>
            <a:fillRect/>
          </a:stretch>
        </p:blipFill>
        <p:spPr>
          <a:xfrm>
            <a:off x="7864903" y="1409075"/>
            <a:ext cx="3060700" cy="2921000"/>
          </a:xfrm>
          <a:prstGeom prst="rect">
            <a:avLst/>
          </a:prstGeom>
        </p:spPr>
      </p:pic>
      <p:sp>
        <p:nvSpPr>
          <p:cNvPr id="6" name="TextBox 5">
            <a:extLst>
              <a:ext uri="{FF2B5EF4-FFF2-40B4-BE49-F238E27FC236}">
                <a16:creationId xmlns:a16="http://schemas.microsoft.com/office/drawing/2014/main" id="{271F143A-8944-332A-DD11-A38F4E1FD14E}"/>
              </a:ext>
            </a:extLst>
          </p:cNvPr>
          <p:cNvSpPr txBox="1"/>
          <p:nvPr/>
        </p:nvSpPr>
        <p:spPr>
          <a:xfrm>
            <a:off x="8167994" y="4423718"/>
            <a:ext cx="1946367" cy="307777"/>
          </a:xfrm>
          <a:prstGeom prst="rect">
            <a:avLst/>
          </a:prstGeom>
          <a:noFill/>
        </p:spPr>
        <p:txBody>
          <a:bodyPr wrap="none" rtlCol="0">
            <a:spAutoFit/>
          </a:bodyPr>
          <a:lstStyle/>
          <a:p>
            <a:r>
              <a:rPr lang="en-US" sz="1400" i="1" dirty="0">
                <a:latin typeface="Arial" panose="020B0604020202020204" pitchFamily="34" charset="0"/>
                <a:cs typeface="Arial" panose="020B0604020202020204" pitchFamily="34" charset="0"/>
              </a:rPr>
              <a:t>Sample layout options</a:t>
            </a:r>
          </a:p>
        </p:txBody>
      </p:sp>
    </p:spTree>
    <p:extLst>
      <p:ext uri="{BB962C8B-B14F-4D97-AF65-F5344CB8AC3E}">
        <p14:creationId xmlns:p14="http://schemas.microsoft.com/office/powerpoint/2010/main" val="1771938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E76919-FE88-C69E-B831-1C7A347865A5}"/>
              </a:ext>
            </a:extLst>
          </p:cNvPr>
          <p:cNvSpPr>
            <a:spLocks noGrp="1"/>
          </p:cNvSpPr>
          <p:nvPr>
            <p:ph type="ctrTitle"/>
          </p:nvPr>
        </p:nvSpPr>
        <p:spPr/>
        <p:txBody>
          <a:bodyPr/>
          <a:lstStyle/>
          <a:p>
            <a:r>
              <a:rPr lang="en-US" dirty="0"/>
              <a:t>Your name</a:t>
            </a:r>
          </a:p>
        </p:txBody>
      </p:sp>
      <p:sp>
        <p:nvSpPr>
          <p:cNvPr id="6" name="Subtitle 5">
            <a:extLst>
              <a:ext uri="{FF2B5EF4-FFF2-40B4-BE49-F238E27FC236}">
                <a16:creationId xmlns:a16="http://schemas.microsoft.com/office/drawing/2014/main" id="{FD56ADE2-9ABE-F279-E163-69BC21F40232}"/>
              </a:ext>
            </a:extLst>
          </p:cNvPr>
          <p:cNvSpPr>
            <a:spLocks noGrp="1"/>
          </p:cNvSpPr>
          <p:nvPr>
            <p:ph type="subTitle" idx="1"/>
          </p:nvPr>
        </p:nvSpPr>
        <p:spPr/>
        <p:txBody>
          <a:bodyPr/>
          <a:lstStyle/>
          <a:p>
            <a:r>
              <a:rPr lang="en-US" dirty="0"/>
              <a:t>Your institution </a:t>
            </a:r>
          </a:p>
        </p:txBody>
      </p:sp>
      <p:sp>
        <p:nvSpPr>
          <p:cNvPr id="4" name="Slide Number Placeholder 3">
            <a:extLst>
              <a:ext uri="{FF2B5EF4-FFF2-40B4-BE49-F238E27FC236}">
                <a16:creationId xmlns:a16="http://schemas.microsoft.com/office/drawing/2014/main" id="{DBC7F36D-1990-34DA-5624-4665C7D8F7FB}"/>
              </a:ext>
            </a:extLst>
          </p:cNvPr>
          <p:cNvSpPr>
            <a:spLocks noGrp="1"/>
          </p:cNvSpPr>
          <p:nvPr>
            <p:ph type="sldNum" sz="quarter" idx="4294967295"/>
          </p:nvPr>
        </p:nvSpPr>
        <p:spPr>
          <a:xfrm>
            <a:off x="11525250" y="274638"/>
            <a:ext cx="666750" cy="365125"/>
          </a:xfrm>
        </p:spPr>
        <p:txBody>
          <a:bodyPr/>
          <a:lstStyle/>
          <a:p>
            <a:fld id="{0F522663-B427-DC4E-9A18-674CF3BC3B29}" type="slidenum">
              <a:rPr lang="en-US" smtClean="0"/>
              <a:pPr/>
              <a:t>3</a:t>
            </a:fld>
            <a:endParaRPr lang="en-US" dirty="0"/>
          </a:p>
        </p:txBody>
      </p:sp>
    </p:spTree>
    <p:extLst>
      <p:ext uri="{BB962C8B-B14F-4D97-AF65-F5344CB8AC3E}">
        <p14:creationId xmlns:p14="http://schemas.microsoft.com/office/powerpoint/2010/main" val="3888066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5ED7-40DF-6EEA-D520-ABBCEDDC3503}"/>
              </a:ext>
            </a:extLst>
          </p:cNvPr>
          <p:cNvSpPr>
            <a:spLocks noGrp="1"/>
          </p:cNvSpPr>
          <p:nvPr>
            <p:ph type="title"/>
          </p:nvPr>
        </p:nvSpPr>
        <p:spPr/>
        <p:txBody>
          <a:bodyPr/>
          <a:lstStyle/>
          <a:p>
            <a:r>
              <a:rPr lang="en-US" dirty="0"/>
              <a:t>Slide layout 1</a:t>
            </a:r>
          </a:p>
        </p:txBody>
      </p:sp>
      <p:sp>
        <p:nvSpPr>
          <p:cNvPr id="3" name="Content Placeholder 2">
            <a:extLst>
              <a:ext uri="{FF2B5EF4-FFF2-40B4-BE49-F238E27FC236}">
                <a16:creationId xmlns:a16="http://schemas.microsoft.com/office/drawing/2014/main" id="{6BB876BC-4209-158F-3D84-CC6C61C12AA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0984AF5-DF78-07FB-E0D8-C8CCEFB197D4}"/>
              </a:ext>
            </a:extLst>
          </p:cNvPr>
          <p:cNvSpPr>
            <a:spLocks noGrp="1"/>
          </p:cNvSpPr>
          <p:nvPr>
            <p:ph type="sldNum" sz="quarter" idx="12"/>
          </p:nvPr>
        </p:nvSpPr>
        <p:spPr/>
        <p:txBody>
          <a:bodyPr/>
          <a:lstStyle/>
          <a:p>
            <a:fld id="{0F522663-B427-DC4E-9A18-674CF3BC3B29}" type="slidenum">
              <a:rPr lang="en-US" smtClean="0"/>
              <a:pPr/>
              <a:t>4</a:t>
            </a:fld>
            <a:endParaRPr lang="en-US" dirty="0"/>
          </a:p>
        </p:txBody>
      </p:sp>
      <p:sp>
        <p:nvSpPr>
          <p:cNvPr id="5" name="Subtitle 4">
            <a:extLst>
              <a:ext uri="{FF2B5EF4-FFF2-40B4-BE49-F238E27FC236}">
                <a16:creationId xmlns:a16="http://schemas.microsoft.com/office/drawing/2014/main" id="{50A358E1-949A-6032-5EDD-2B0E49914A30}"/>
              </a:ext>
            </a:extLst>
          </p:cNvPr>
          <p:cNvSpPr>
            <a:spLocks noGrp="1"/>
          </p:cNvSpPr>
          <p:nvPr>
            <p:ph type="subTitle" idx="13"/>
          </p:nvPr>
        </p:nvSpPr>
        <p:spPr/>
        <p:txBody>
          <a:bodyPr/>
          <a:lstStyle/>
          <a:p>
            <a:endParaRPr lang="en-US"/>
          </a:p>
        </p:txBody>
      </p:sp>
      <p:grpSp>
        <p:nvGrpSpPr>
          <p:cNvPr id="6" name="Group 5">
            <a:extLst>
              <a:ext uri="{FF2B5EF4-FFF2-40B4-BE49-F238E27FC236}">
                <a16:creationId xmlns:a16="http://schemas.microsoft.com/office/drawing/2014/main" id="{A82DD25D-DE93-B078-871F-9F1886FD5B3E}"/>
              </a:ext>
            </a:extLst>
          </p:cNvPr>
          <p:cNvGrpSpPr/>
          <p:nvPr/>
        </p:nvGrpSpPr>
        <p:grpSpPr>
          <a:xfrm>
            <a:off x="9726952" y="6371771"/>
            <a:ext cx="2247333" cy="314957"/>
            <a:chOff x="9027886" y="6331857"/>
            <a:chExt cx="2946399" cy="412929"/>
          </a:xfrm>
        </p:grpSpPr>
        <p:pic>
          <p:nvPicPr>
            <p:cNvPr id="7" name="Graphic 6">
              <a:extLst>
                <a:ext uri="{FF2B5EF4-FFF2-40B4-BE49-F238E27FC236}">
                  <a16:creationId xmlns:a16="http://schemas.microsoft.com/office/drawing/2014/main" id="{C9E2B5FF-DF80-642F-2843-1BE003E1331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16935" y="6331857"/>
              <a:ext cx="1657350" cy="342900"/>
            </a:xfrm>
            <a:prstGeom prst="rect">
              <a:avLst/>
            </a:prstGeom>
          </p:spPr>
        </p:pic>
        <p:pic>
          <p:nvPicPr>
            <p:cNvPr id="8" name="Picture 2">
              <a:extLst>
                <a:ext uri="{FF2B5EF4-FFF2-40B4-BE49-F238E27FC236}">
                  <a16:creationId xmlns:a16="http://schemas.microsoft.com/office/drawing/2014/main" id="{81C309E1-FACE-3836-B3E3-065EB45FC57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27886" y="6331857"/>
              <a:ext cx="718802" cy="41292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8EB032C6-6167-755F-A1EC-9E28D0BFAD2A}"/>
                </a:ext>
              </a:extLst>
            </p:cNvPr>
            <p:cNvCxnSpPr/>
            <p:nvPr/>
          </p:nvCxnSpPr>
          <p:spPr>
            <a:xfrm>
              <a:off x="10043886" y="6331857"/>
              <a:ext cx="0" cy="342900"/>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89162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0EFE55-DA92-8ECC-2D4C-872A0CD12A27}"/>
              </a:ext>
            </a:extLst>
          </p:cNvPr>
          <p:cNvSpPr>
            <a:spLocks noGrp="1"/>
          </p:cNvSpPr>
          <p:nvPr>
            <p:ph type="title"/>
          </p:nvPr>
        </p:nvSpPr>
        <p:spPr/>
        <p:txBody>
          <a:bodyPr/>
          <a:lstStyle/>
          <a:p>
            <a:r>
              <a:rPr lang="en-US" dirty="0"/>
              <a:t>Slide layout 2</a:t>
            </a:r>
          </a:p>
        </p:txBody>
      </p:sp>
      <p:sp>
        <p:nvSpPr>
          <p:cNvPr id="7" name="Content Placeholder 6">
            <a:extLst>
              <a:ext uri="{FF2B5EF4-FFF2-40B4-BE49-F238E27FC236}">
                <a16:creationId xmlns:a16="http://schemas.microsoft.com/office/drawing/2014/main" id="{229E0F26-E7EC-3707-DA59-7FF2A2654E9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88165A-C1EB-1632-ADCF-578FBB5C0044}"/>
              </a:ext>
            </a:extLst>
          </p:cNvPr>
          <p:cNvSpPr>
            <a:spLocks noGrp="1"/>
          </p:cNvSpPr>
          <p:nvPr>
            <p:ph type="sldNum" sz="quarter" idx="12"/>
          </p:nvPr>
        </p:nvSpPr>
        <p:spPr/>
        <p:txBody>
          <a:bodyPr/>
          <a:lstStyle/>
          <a:p>
            <a:fld id="{0F522663-B427-DC4E-9A18-674CF3BC3B29}" type="slidenum">
              <a:rPr lang="en-US" smtClean="0"/>
              <a:pPr/>
              <a:t>5</a:t>
            </a:fld>
            <a:endParaRPr lang="en-US" dirty="0"/>
          </a:p>
        </p:txBody>
      </p:sp>
      <p:grpSp>
        <p:nvGrpSpPr>
          <p:cNvPr id="8" name="Group 7">
            <a:extLst>
              <a:ext uri="{FF2B5EF4-FFF2-40B4-BE49-F238E27FC236}">
                <a16:creationId xmlns:a16="http://schemas.microsoft.com/office/drawing/2014/main" id="{5827FDF4-119E-EEAB-1E8C-16887A57239B}"/>
              </a:ext>
            </a:extLst>
          </p:cNvPr>
          <p:cNvGrpSpPr/>
          <p:nvPr/>
        </p:nvGrpSpPr>
        <p:grpSpPr>
          <a:xfrm>
            <a:off x="9726952" y="6371771"/>
            <a:ext cx="2247333" cy="314957"/>
            <a:chOff x="9027886" y="6331857"/>
            <a:chExt cx="2946399" cy="412929"/>
          </a:xfrm>
        </p:grpSpPr>
        <p:pic>
          <p:nvPicPr>
            <p:cNvPr id="9" name="Graphic 8">
              <a:extLst>
                <a:ext uri="{FF2B5EF4-FFF2-40B4-BE49-F238E27FC236}">
                  <a16:creationId xmlns:a16="http://schemas.microsoft.com/office/drawing/2014/main" id="{AAD1B7D1-E542-4AE3-5C8B-DCF17CD11B7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16935" y="6331857"/>
              <a:ext cx="1657350" cy="342900"/>
            </a:xfrm>
            <a:prstGeom prst="rect">
              <a:avLst/>
            </a:prstGeom>
          </p:spPr>
        </p:pic>
        <p:pic>
          <p:nvPicPr>
            <p:cNvPr id="10" name="Picture 2">
              <a:extLst>
                <a:ext uri="{FF2B5EF4-FFF2-40B4-BE49-F238E27FC236}">
                  <a16:creationId xmlns:a16="http://schemas.microsoft.com/office/drawing/2014/main" id="{91C4879B-78C0-097F-3523-ECC01EDA095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27886" y="6331857"/>
              <a:ext cx="718802" cy="41292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67A8C60D-F152-0891-4530-C9CF294CBA3B}"/>
                </a:ext>
              </a:extLst>
            </p:cNvPr>
            <p:cNvCxnSpPr/>
            <p:nvPr/>
          </p:nvCxnSpPr>
          <p:spPr>
            <a:xfrm>
              <a:off x="10043886" y="6331857"/>
              <a:ext cx="0" cy="342900"/>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7932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8B442F3-7974-F205-1EA5-586140248C0F}"/>
              </a:ext>
            </a:extLst>
          </p:cNvPr>
          <p:cNvSpPr>
            <a:spLocks noGrp="1"/>
          </p:cNvSpPr>
          <p:nvPr>
            <p:ph sz="half" idx="1"/>
          </p:nvPr>
        </p:nvSpPr>
        <p:spPr/>
        <p:txBody>
          <a:bodyPr/>
          <a:lstStyle/>
          <a:p>
            <a:endParaRPr lang="en-US"/>
          </a:p>
        </p:txBody>
      </p:sp>
      <p:sp>
        <p:nvSpPr>
          <p:cNvPr id="7" name="Content Placeholder 6">
            <a:extLst>
              <a:ext uri="{FF2B5EF4-FFF2-40B4-BE49-F238E27FC236}">
                <a16:creationId xmlns:a16="http://schemas.microsoft.com/office/drawing/2014/main" id="{FBD2DD1B-7892-FC04-5612-CED5C041B697}"/>
              </a:ext>
            </a:extLst>
          </p:cNvPr>
          <p:cNvSpPr>
            <a:spLocks noGrp="1"/>
          </p:cNvSpPr>
          <p:nvPr>
            <p:ph sz="half" idx="2"/>
          </p:nvPr>
        </p:nvSpPr>
        <p:spPr/>
        <p:txBody>
          <a:bodyPr/>
          <a:lstStyle/>
          <a:p>
            <a:endParaRPr lang="en-US"/>
          </a:p>
        </p:txBody>
      </p:sp>
      <p:sp>
        <p:nvSpPr>
          <p:cNvPr id="4" name="Slide Number Placeholder 3">
            <a:extLst>
              <a:ext uri="{FF2B5EF4-FFF2-40B4-BE49-F238E27FC236}">
                <a16:creationId xmlns:a16="http://schemas.microsoft.com/office/drawing/2014/main" id="{49134D2D-8740-9E9B-E317-0BF5B3423D72}"/>
              </a:ext>
            </a:extLst>
          </p:cNvPr>
          <p:cNvSpPr>
            <a:spLocks noGrp="1"/>
          </p:cNvSpPr>
          <p:nvPr>
            <p:ph type="sldNum" sz="quarter" idx="12"/>
          </p:nvPr>
        </p:nvSpPr>
        <p:spPr/>
        <p:txBody>
          <a:bodyPr/>
          <a:lstStyle/>
          <a:p>
            <a:fld id="{0F522663-B427-DC4E-9A18-674CF3BC3B29}" type="slidenum">
              <a:rPr lang="en-US" smtClean="0"/>
              <a:pPr/>
              <a:t>6</a:t>
            </a:fld>
            <a:endParaRPr lang="en-US" dirty="0"/>
          </a:p>
        </p:txBody>
      </p:sp>
      <p:sp>
        <p:nvSpPr>
          <p:cNvPr id="5" name="Title 4">
            <a:extLst>
              <a:ext uri="{FF2B5EF4-FFF2-40B4-BE49-F238E27FC236}">
                <a16:creationId xmlns:a16="http://schemas.microsoft.com/office/drawing/2014/main" id="{A02C01C6-FCCD-9180-9973-86302995CA81}"/>
              </a:ext>
            </a:extLst>
          </p:cNvPr>
          <p:cNvSpPr>
            <a:spLocks noGrp="1"/>
          </p:cNvSpPr>
          <p:nvPr>
            <p:ph type="title"/>
          </p:nvPr>
        </p:nvSpPr>
        <p:spPr/>
        <p:txBody>
          <a:bodyPr/>
          <a:lstStyle/>
          <a:p>
            <a:r>
              <a:rPr lang="en-US" dirty="0"/>
              <a:t>Two-column slide layout</a:t>
            </a:r>
          </a:p>
        </p:txBody>
      </p:sp>
      <p:grpSp>
        <p:nvGrpSpPr>
          <p:cNvPr id="8" name="Group 7">
            <a:extLst>
              <a:ext uri="{FF2B5EF4-FFF2-40B4-BE49-F238E27FC236}">
                <a16:creationId xmlns:a16="http://schemas.microsoft.com/office/drawing/2014/main" id="{9435A0CE-7241-883C-9B99-79BC08817D7E}"/>
              </a:ext>
            </a:extLst>
          </p:cNvPr>
          <p:cNvGrpSpPr/>
          <p:nvPr/>
        </p:nvGrpSpPr>
        <p:grpSpPr>
          <a:xfrm>
            <a:off x="9726952" y="6371771"/>
            <a:ext cx="2247333" cy="314957"/>
            <a:chOff x="9027886" y="6331857"/>
            <a:chExt cx="2946399" cy="412929"/>
          </a:xfrm>
        </p:grpSpPr>
        <p:pic>
          <p:nvPicPr>
            <p:cNvPr id="9" name="Graphic 8">
              <a:extLst>
                <a:ext uri="{FF2B5EF4-FFF2-40B4-BE49-F238E27FC236}">
                  <a16:creationId xmlns:a16="http://schemas.microsoft.com/office/drawing/2014/main" id="{8891892F-FC9A-63A8-344A-DC9BDE3B08A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16935" y="6331857"/>
              <a:ext cx="1657350" cy="342900"/>
            </a:xfrm>
            <a:prstGeom prst="rect">
              <a:avLst/>
            </a:prstGeom>
          </p:spPr>
        </p:pic>
        <p:pic>
          <p:nvPicPr>
            <p:cNvPr id="10" name="Picture 2">
              <a:extLst>
                <a:ext uri="{FF2B5EF4-FFF2-40B4-BE49-F238E27FC236}">
                  <a16:creationId xmlns:a16="http://schemas.microsoft.com/office/drawing/2014/main" id="{24FC7ED3-6835-2D58-AD0E-991ABF47AD2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27886" y="6331857"/>
              <a:ext cx="718802" cy="41292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26140453-9AFA-6B57-D1DC-81A2CE9C186F}"/>
                </a:ext>
              </a:extLst>
            </p:cNvPr>
            <p:cNvCxnSpPr/>
            <p:nvPr/>
          </p:nvCxnSpPr>
          <p:spPr>
            <a:xfrm>
              <a:off x="10043886" y="6331857"/>
              <a:ext cx="0" cy="342900"/>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8345198"/>
      </p:ext>
    </p:extLst>
  </p:cSld>
  <p:clrMapOvr>
    <a:masterClrMapping/>
  </p:clrMapOvr>
</p:sld>
</file>

<file path=ppt/theme/theme1.xml><?xml version="1.0" encoding="utf-8"?>
<a:theme xmlns:a="http://schemas.openxmlformats.org/drawingml/2006/main" name="1_Office Theme">
  <a:themeElements>
    <a:clrScheme name="Nuventive2">
      <a:dk1>
        <a:srgbClr val="000000"/>
      </a:dk1>
      <a:lt1>
        <a:srgbClr val="FFFFFF"/>
      </a:lt1>
      <a:dk2>
        <a:srgbClr val="333F48"/>
      </a:dk2>
      <a:lt2>
        <a:srgbClr val="EFEFEF"/>
      </a:lt2>
      <a:accent1>
        <a:srgbClr val="F6BE00"/>
      </a:accent1>
      <a:accent2>
        <a:srgbClr val="00685E"/>
      </a:accent2>
      <a:accent3>
        <a:srgbClr val="FFA300"/>
      </a:accent3>
      <a:accent4>
        <a:srgbClr val="CEDC00"/>
      </a:accent4>
      <a:accent5>
        <a:srgbClr val="5E6367"/>
      </a:accent5>
      <a:accent6>
        <a:srgbClr val="4EC1E0"/>
      </a:accent6>
      <a:hlink>
        <a:srgbClr val="0432FF"/>
      </a:hlink>
      <a:folHlink>
        <a:srgbClr val="9047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PP_Nuventive_deckv6" id="{54627979-D856-1044-8B6B-76CE65E76E3C}" vid="{2E1530F7-649F-DC40-AB1B-BF8A9232FEC6}"/>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1894</TotalTime>
  <Words>259</Words>
  <Application>Microsoft Office PowerPoint</Application>
  <PresentationFormat>Widescreen</PresentationFormat>
  <Paragraphs>38</Paragraphs>
  <Slides>6</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vt:i4>
      </vt:variant>
    </vt:vector>
  </HeadingPairs>
  <TitlesOfParts>
    <vt:vector size="15" baseType="lpstr">
      <vt:lpstr>Arial</vt:lpstr>
      <vt:lpstr>Calibri</vt:lpstr>
      <vt:lpstr>Calibri Light</vt:lpstr>
      <vt:lpstr>Georgia</vt:lpstr>
      <vt:lpstr>Noto Sans Symbols</vt:lpstr>
      <vt:lpstr>Roboto</vt:lpstr>
      <vt:lpstr>System Font Regular</vt:lpstr>
      <vt:lpstr>1_Office Theme</vt:lpstr>
      <vt:lpstr>3_Office Theme</vt:lpstr>
      <vt:lpstr>PowerPoint Presentation</vt:lpstr>
      <vt:lpstr>Instructions:</vt:lpstr>
      <vt:lpstr>Your name</vt:lpstr>
      <vt:lpstr>Slide layout 1</vt:lpstr>
      <vt:lpstr>Slide layout 2</vt:lpstr>
      <vt:lpstr>Two-column slide layout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Shepard</dc:creator>
  <cp:lastModifiedBy>Amy  Morgan</cp:lastModifiedBy>
  <cp:revision>8</cp:revision>
  <dcterms:created xsi:type="dcterms:W3CDTF">2023-04-24T22:18:56Z</dcterms:created>
  <dcterms:modified xsi:type="dcterms:W3CDTF">2023-12-05T15:57:51Z</dcterms:modified>
</cp:coreProperties>
</file>